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1" r:id="rId3"/>
    <p:sldId id="257" r:id="rId4"/>
    <p:sldId id="258" r:id="rId5"/>
    <p:sldId id="259"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63201B-335E-4CD6-8A74-92B77FB114D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IN"/>
        </a:p>
      </dgm:t>
    </dgm:pt>
    <dgm:pt modelId="{B64104D0-E4C1-4EB3-A0A3-B6F19C49D6DC}">
      <dgm:prSet phldrT="[Text]"/>
      <dgm:spPr/>
      <dgm:t>
        <a:bodyPr/>
        <a:lstStyle/>
        <a:p>
          <a:r>
            <a:rPr lang="gu-IN" b="1" dirty="0" smtClean="0"/>
            <a:t>રાષ્ટ્રીય બાળ વિજ્ઞાન પરિષદ </a:t>
          </a:r>
          <a:r>
            <a:rPr lang="gu-IN" dirty="0" smtClean="0"/>
            <a:t>	</a:t>
          </a:r>
          <a:endParaRPr lang="en-IN" dirty="0"/>
        </a:p>
      </dgm:t>
    </dgm:pt>
    <dgm:pt modelId="{F1D3E358-EBC1-4BC9-8225-B7AB99D4FB29}" type="parTrans" cxnId="{AF93710C-38BF-4C03-BA99-B6D15075F55E}">
      <dgm:prSet/>
      <dgm:spPr/>
      <dgm:t>
        <a:bodyPr/>
        <a:lstStyle/>
        <a:p>
          <a:endParaRPr lang="en-IN"/>
        </a:p>
      </dgm:t>
    </dgm:pt>
    <dgm:pt modelId="{9850D515-4F02-4C60-A877-CE347811B900}" type="sibTrans" cxnId="{AF93710C-38BF-4C03-BA99-B6D15075F55E}">
      <dgm:prSet/>
      <dgm:spPr/>
      <dgm:t>
        <a:bodyPr/>
        <a:lstStyle/>
        <a:p>
          <a:endParaRPr lang="en-IN"/>
        </a:p>
      </dgm:t>
    </dgm:pt>
    <dgm:pt modelId="{8B16A72D-50F5-450C-9EE5-F8197F4D907B}">
      <dgm:prSet phldrT="[Text]"/>
      <dgm:spPr/>
      <dgm:t>
        <a:bodyPr/>
        <a:lstStyle/>
        <a:p>
          <a:r>
            <a:rPr lang="gu-IN" dirty="0" smtClean="0"/>
            <a:t>૧૦ થી ૧૭ વર્ષ ના બાળકો ભાગ લઈ શકે</a:t>
          </a:r>
          <a:endParaRPr lang="en-IN" dirty="0"/>
        </a:p>
      </dgm:t>
    </dgm:pt>
    <dgm:pt modelId="{6E5D9494-0CE4-4050-8B7E-E00A7A12A2D3}" type="parTrans" cxnId="{10173548-F7E3-43F0-AC41-F84ADBCB4416}">
      <dgm:prSet/>
      <dgm:spPr/>
      <dgm:t>
        <a:bodyPr/>
        <a:lstStyle/>
        <a:p>
          <a:endParaRPr lang="en-IN"/>
        </a:p>
      </dgm:t>
    </dgm:pt>
    <dgm:pt modelId="{98E1B0BE-B1A8-43F7-A37B-6967FFAC2816}" type="sibTrans" cxnId="{10173548-F7E3-43F0-AC41-F84ADBCB4416}">
      <dgm:prSet/>
      <dgm:spPr/>
      <dgm:t>
        <a:bodyPr/>
        <a:lstStyle/>
        <a:p>
          <a:endParaRPr lang="en-IN"/>
        </a:p>
      </dgm:t>
    </dgm:pt>
    <dgm:pt modelId="{193A4636-02B9-46AD-BC02-5951F3705071}">
      <dgm:prSet phldrT="[Text]"/>
      <dgm:spPr/>
      <dgm:t>
        <a:bodyPr/>
        <a:lstStyle/>
        <a:p>
          <a:r>
            <a:rPr lang="gu-IN" dirty="0" smtClean="0"/>
            <a:t>નેશનલ સાયન્સ સેમિનાર 	</a:t>
          </a:r>
          <a:endParaRPr lang="en-IN" dirty="0"/>
        </a:p>
      </dgm:t>
    </dgm:pt>
    <dgm:pt modelId="{ECF2CC6B-5B41-4148-BC7D-8DCCC380AA96}" type="parTrans" cxnId="{2690CEAF-2681-4829-AD7D-1E174FB16789}">
      <dgm:prSet/>
      <dgm:spPr/>
      <dgm:t>
        <a:bodyPr/>
        <a:lstStyle/>
        <a:p>
          <a:endParaRPr lang="en-IN"/>
        </a:p>
      </dgm:t>
    </dgm:pt>
    <dgm:pt modelId="{EBDD665D-8FFD-4529-9BE3-F3EE4E01E5CD}" type="sibTrans" cxnId="{2690CEAF-2681-4829-AD7D-1E174FB16789}">
      <dgm:prSet/>
      <dgm:spPr/>
      <dgm:t>
        <a:bodyPr/>
        <a:lstStyle/>
        <a:p>
          <a:endParaRPr lang="en-IN"/>
        </a:p>
      </dgm:t>
    </dgm:pt>
    <dgm:pt modelId="{F3B6DDDF-6EA8-4C71-B9CC-0177BCABAD24}">
      <dgm:prSet phldrT="[Text]"/>
      <dgm:spPr/>
      <dgm:t>
        <a:bodyPr/>
        <a:lstStyle/>
        <a:p>
          <a:r>
            <a:rPr lang="gu-IN" dirty="0" smtClean="0"/>
            <a:t>ધો. ૮ થી ૧૨ ના વિદ્યાર્થીઓ ભાગ લઈ શકે </a:t>
          </a:r>
          <a:endParaRPr lang="en-IN" dirty="0"/>
        </a:p>
      </dgm:t>
    </dgm:pt>
    <dgm:pt modelId="{464AD0C1-754D-4FBE-B8F3-4BFCF78342D0}" type="parTrans" cxnId="{AC86CCDA-FD95-43B8-8A7E-EF8D3283356E}">
      <dgm:prSet/>
      <dgm:spPr/>
      <dgm:t>
        <a:bodyPr/>
        <a:lstStyle/>
        <a:p>
          <a:endParaRPr lang="en-IN"/>
        </a:p>
      </dgm:t>
    </dgm:pt>
    <dgm:pt modelId="{0C27C361-DAA6-42E5-BC48-E8912686DC18}" type="sibTrans" cxnId="{AC86CCDA-FD95-43B8-8A7E-EF8D3283356E}">
      <dgm:prSet/>
      <dgm:spPr/>
      <dgm:t>
        <a:bodyPr/>
        <a:lstStyle/>
        <a:p>
          <a:endParaRPr lang="en-IN"/>
        </a:p>
      </dgm:t>
    </dgm:pt>
    <dgm:pt modelId="{B46B1F53-4E30-4A82-9888-2CAC1AB444A4}">
      <dgm:prSet phldrT="[Text]"/>
      <dgm:spPr/>
      <dgm:t>
        <a:bodyPr/>
        <a:lstStyle/>
        <a:p>
          <a:r>
            <a:rPr lang="gu-IN" dirty="0" smtClean="0"/>
            <a:t>ઓરીએન્ટેશન પ્રોગ્રામ જુલાઇ </a:t>
          </a:r>
          <a:endParaRPr lang="en-IN" dirty="0"/>
        </a:p>
      </dgm:t>
    </dgm:pt>
    <dgm:pt modelId="{1D2AAD00-069D-4EB1-AEF1-152A63F206CF}" type="parTrans" cxnId="{1DA09AAA-B157-4283-AAD0-47DD9DCE61E0}">
      <dgm:prSet/>
      <dgm:spPr/>
      <dgm:t>
        <a:bodyPr/>
        <a:lstStyle/>
        <a:p>
          <a:endParaRPr lang="en-IN"/>
        </a:p>
      </dgm:t>
    </dgm:pt>
    <dgm:pt modelId="{655E64C7-4DD2-4621-9F0F-E6B0ECC12A4E}" type="sibTrans" cxnId="{1DA09AAA-B157-4283-AAD0-47DD9DCE61E0}">
      <dgm:prSet/>
      <dgm:spPr/>
      <dgm:t>
        <a:bodyPr/>
        <a:lstStyle/>
        <a:p>
          <a:endParaRPr lang="en-IN"/>
        </a:p>
      </dgm:t>
    </dgm:pt>
    <dgm:pt modelId="{508F31D3-996B-4B04-A66E-4F14AC5511CB}">
      <dgm:prSet phldrT="[Text]"/>
      <dgm:spPr/>
      <dgm:t>
        <a:bodyPr/>
        <a:lstStyle/>
        <a:p>
          <a:r>
            <a:rPr lang="gu-IN" dirty="0" smtClean="0"/>
            <a:t>નેશનલ રૂરલ આઇટી ક્વિઝ </a:t>
          </a:r>
          <a:endParaRPr lang="en-IN" dirty="0"/>
        </a:p>
      </dgm:t>
    </dgm:pt>
    <dgm:pt modelId="{5D23D794-5596-4016-952F-72650F8E9DA3}" type="parTrans" cxnId="{E25047FB-2CDD-4D98-907F-CF08B7C53ECB}">
      <dgm:prSet/>
      <dgm:spPr/>
      <dgm:t>
        <a:bodyPr/>
        <a:lstStyle/>
        <a:p>
          <a:endParaRPr lang="en-IN"/>
        </a:p>
      </dgm:t>
    </dgm:pt>
    <dgm:pt modelId="{8486C1AA-BC41-45FC-B28C-50A8D94E6433}" type="sibTrans" cxnId="{E25047FB-2CDD-4D98-907F-CF08B7C53ECB}">
      <dgm:prSet/>
      <dgm:spPr/>
      <dgm:t>
        <a:bodyPr/>
        <a:lstStyle/>
        <a:p>
          <a:endParaRPr lang="en-IN"/>
        </a:p>
      </dgm:t>
    </dgm:pt>
    <dgm:pt modelId="{6B5AA99A-33E1-4525-9B62-504BF550F955}">
      <dgm:prSet phldrT="[Text]"/>
      <dgm:spPr/>
      <dgm:t>
        <a:bodyPr/>
        <a:lstStyle/>
        <a:p>
          <a:r>
            <a:rPr lang="gu-IN" dirty="0" smtClean="0"/>
            <a:t>ધો ૮ થી ૧૦ ના વિદ્યાર્થી ભાગ લઈ શકે </a:t>
          </a:r>
          <a:endParaRPr lang="en-IN" dirty="0"/>
        </a:p>
      </dgm:t>
    </dgm:pt>
    <dgm:pt modelId="{A63C465B-A139-4247-8EB5-5C0D2D9FBD61}" type="parTrans" cxnId="{43405A9A-8D18-4755-B4F1-8A5A11847177}">
      <dgm:prSet/>
      <dgm:spPr/>
      <dgm:t>
        <a:bodyPr/>
        <a:lstStyle/>
        <a:p>
          <a:endParaRPr lang="en-IN"/>
        </a:p>
      </dgm:t>
    </dgm:pt>
    <dgm:pt modelId="{47C8698A-97D7-40AB-AF26-B3F8FFA77607}" type="sibTrans" cxnId="{43405A9A-8D18-4755-B4F1-8A5A11847177}">
      <dgm:prSet/>
      <dgm:spPr/>
      <dgm:t>
        <a:bodyPr/>
        <a:lstStyle/>
        <a:p>
          <a:endParaRPr lang="en-IN"/>
        </a:p>
      </dgm:t>
    </dgm:pt>
    <dgm:pt modelId="{2C26AD98-6F50-4277-B628-A9E4D4364223}">
      <dgm:prSet phldrT="[Text]"/>
      <dgm:spPr/>
      <dgm:t>
        <a:bodyPr/>
        <a:lstStyle/>
        <a:p>
          <a:r>
            <a:rPr lang="gu-IN" dirty="0" smtClean="0"/>
            <a:t> ઓગષ્ટ – સપ્ટેમ્બર માં જિલ્લા કક્ષ ની સ્પર્ધા </a:t>
          </a:r>
          <a:endParaRPr lang="en-IN" dirty="0"/>
        </a:p>
      </dgm:t>
    </dgm:pt>
    <dgm:pt modelId="{76C11938-3964-4B8F-B403-5A8E72019C51}" type="parTrans" cxnId="{95537C0D-888E-4F54-8214-0C294E972A9B}">
      <dgm:prSet/>
      <dgm:spPr/>
      <dgm:t>
        <a:bodyPr/>
        <a:lstStyle/>
        <a:p>
          <a:endParaRPr lang="en-IN"/>
        </a:p>
      </dgm:t>
    </dgm:pt>
    <dgm:pt modelId="{CF3E8259-98DF-421E-9C72-130B2DCE5412}" type="sibTrans" cxnId="{95537C0D-888E-4F54-8214-0C294E972A9B}">
      <dgm:prSet/>
      <dgm:spPr/>
      <dgm:t>
        <a:bodyPr/>
        <a:lstStyle/>
        <a:p>
          <a:endParaRPr lang="en-IN"/>
        </a:p>
      </dgm:t>
    </dgm:pt>
    <dgm:pt modelId="{AFCCADAF-5120-4333-B959-9A4E2071C476}">
      <dgm:prSet phldrT="[Text]"/>
      <dgm:spPr/>
      <dgm:t>
        <a:bodyPr/>
        <a:lstStyle/>
        <a:p>
          <a:r>
            <a:rPr lang="gu-IN" dirty="0" smtClean="0"/>
            <a:t> ઓકટોબર / નવેમ્બર મહિના માં જિલ્લા કક્ષા ની સ્પર્ધા </a:t>
          </a:r>
          <a:endParaRPr lang="en-IN" dirty="0"/>
        </a:p>
      </dgm:t>
    </dgm:pt>
    <dgm:pt modelId="{2E952FEF-3BFA-4D52-8EF6-F440A697DAA8}" type="parTrans" cxnId="{0EECDDEE-3A79-4CF5-A215-43504229E63A}">
      <dgm:prSet/>
      <dgm:spPr/>
      <dgm:t>
        <a:bodyPr/>
        <a:lstStyle/>
        <a:p>
          <a:endParaRPr lang="en-IN"/>
        </a:p>
      </dgm:t>
    </dgm:pt>
    <dgm:pt modelId="{A057D726-D3A9-404A-A4BD-96FB33896CAC}" type="sibTrans" cxnId="{0EECDDEE-3A79-4CF5-A215-43504229E63A}">
      <dgm:prSet/>
      <dgm:spPr/>
      <dgm:t>
        <a:bodyPr/>
        <a:lstStyle/>
        <a:p>
          <a:endParaRPr lang="en-IN"/>
        </a:p>
      </dgm:t>
    </dgm:pt>
    <dgm:pt modelId="{C2555DFB-AE1B-47EA-B4A3-42E2DE5C99F3}">
      <dgm:prSet phldrT="[Text]"/>
      <dgm:spPr/>
      <dgm:t>
        <a:bodyPr/>
        <a:lstStyle/>
        <a:p>
          <a:r>
            <a:rPr lang="gu-IN" dirty="0" smtClean="0"/>
            <a:t> ઓરીએન્ટેશન પ્રોગ્રામ – ઓગષ્ટ  </a:t>
          </a:r>
          <a:endParaRPr lang="en-IN" dirty="0"/>
        </a:p>
      </dgm:t>
    </dgm:pt>
    <dgm:pt modelId="{727364DF-2AC3-4790-A2B8-015EC12C1044}" type="parTrans" cxnId="{0A881310-27CF-4450-8B19-F223C5CB6F72}">
      <dgm:prSet/>
      <dgm:spPr/>
      <dgm:t>
        <a:bodyPr/>
        <a:lstStyle/>
        <a:p>
          <a:endParaRPr lang="en-IN"/>
        </a:p>
      </dgm:t>
    </dgm:pt>
    <dgm:pt modelId="{2540498A-0A8E-4EC3-BFEF-5429CA376166}" type="sibTrans" cxnId="{0A881310-27CF-4450-8B19-F223C5CB6F72}">
      <dgm:prSet/>
      <dgm:spPr/>
      <dgm:t>
        <a:bodyPr/>
        <a:lstStyle/>
        <a:p>
          <a:endParaRPr lang="en-IN"/>
        </a:p>
      </dgm:t>
    </dgm:pt>
    <dgm:pt modelId="{A4611DB2-44E1-48C0-9F6A-856B505C9055}">
      <dgm:prSet phldrT="[Text]"/>
      <dgm:spPr/>
      <dgm:t>
        <a:bodyPr/>
        <a:lstStyle/>
        <a:p>
          <a:r>
            <a:rPr lang="gu-IN" dirty="0" smtClean="0"/>
            <a:t> જુલાઇ – ઓગષ્ટ માં જિલ્લા કક્ષાની સ્પર્ધા </a:t>
          </a:r>
          <a:endParaRPr lang="en-IN" dirty="0"/>
        </a:p>
      </dgm:t>
    </dgm:pt>
    <dgm:pt modelId="{F8E527A2-46F0-4321-AA84-4F648BD997E9}" type="parTrans" cxnId="{8CBDF11F-458D-4AA1-9A73-2413EB51392B}">
      <dgm:prSet/>
      <dgm:spPr/>
      <dgm:t>
        <a:bodyPr/>
        <a:lstStyle/>
        <a:p>
          <a:endParaRPr lang="en-IN"/>
        </a:p>
      </dgm:t>
    </dgm:pt>
    <dgm:pt modelId="{ABA1733E-8589-42E2-B5A8-E1C7B9C69994}" type="sibTrans" cxnId="{8CBDF11F-458D-4AA1-9A73-2413EB51392B}">
      <dgm:prSet/>
      <dgm:spPr/>
      <dgm:t>
        <a:bodyPr/>
        <a:lstStyle/>
        <a:p>
          <a:endParaRPr lang="en-IN"/>
        </a:p>
      </dgm:t>
    </dgm:pt>
    <dgm:pt modelId="{8DB86F0F-5F57-496F-BDB0-872C8B447AF3}">
      <dgm:prSet/>
      <dgm:spPr/>
      <dgm:t>
        <a:bodyPr/>
        <a:lstStyle/>
        <a:p>
          <a:r>
            <a:rPr lang="gu-IN" dirty="0" smtClean="0"/>
            <a:t>નેશનલ સાયન્સ ડ્રામા </a:t>
          </a:r>
          <a:endParaRPr lang="en-IN" dirty="0"/>
        </a:p>
      </dgm:t>
    </dgm:pt>
    <dgm:pt modelId="{7F68B6A3-A39F-4EC6-AB0E-42D8467C46B8}" type="parTrans" cxnId="{E10F79D8-808F-4C26-B228-82F25B834F0F}">
      <dgm:prSet/>
      <dgm:spPr/>
      <dgm:t>
        <a:bodyPr/>
        <a:lstStyle/>
        <a:p>
          <a:endParaRPr lang="en-IN"/>
        </a:p>
      </dgm:t>
    </dgm:pt>
    <dgm:pt modelId="{AEF74A70-DBAE-4AF9-9D3C-F0F206C3F199}" type="sibTrans" cxnId="{E10F79D8-808F-4C26-B228-82F25B834F0F}">
      <dgm:prSet/>
      <dgm:spPr/>
      <dgm:t>
        <a:bodyPr/>
        <a:lstStyle/>
        <a:p>
          <a:endParaRPr lang="en-IN"/>
        </a:p>
      </dgm:t>
    </dgm:pt>
    <dgm:pt modelId="{5EF3DCF9-2675-416B-9470-364D943D7949}">
      <dgm:prSet/>
      <dgm:spPr/>
      <dgm:t>
        <a:bodyPr/>
        <a:lstStyle/>
        <a:p>
          <a:r>
            <a:rPr lang="gu-IN" dirty="0" smtClean="0"/>
            <a:t>ધો ૮ થી ૧૨ ના વિદ્યાર્થીઓ ભાગ લઈ શકે </a:t>
          </a:r>
          <a:endParaRPr lang="en-IN" dirty="0"/>
        </a:p>
      </dgm:t>
    </dgm:pt>
    <dgm:pt modelId="{0B52EFEE-05C6-4D67-840B-8A3A9D12D268}" type="parTrans" cxnId="{95332129-C27D-4EF9-B2EF-BAA6839313C0}">
      <dgm:prSet/>
      <dgm:spPr/>
      <dgm:t>
        <a:bodyPr/>
        <a:lstStyle/>
        <a:p>
          <a:endParaRPr lang="en-IN"/>
        </a:p>
      </dgm:t>
    </dgm:pt>
    <dgm:pt modelId="{038D1E05-B25F-4486-8207-06898D894D77}" type="sibTrans" cxnId="{95332129-C27D-4EF9-B2EF-BAA6839313C0}">
      <dgm:prSet/>
      <dgm:spPr/>
      <dgm:t>
        <a:bodyPr/>
        <a:lstStyle/>
        <a:p>
          <a:endParaRPr lang="en-IN"/>
        </a:p>
      </dgm:t>
    </dgm:pt>
    <dgm:pt modelId="{EFE83BC7-F8CF-422B-B030-35264054D766}">
      <dgm:prSet/>
      <dgm:spPr/>
      <dgm:t>
        <a:bodyPr/>
        <a:lstStyle/>
        <a:p>
          <a:r>
            <a:rPr lang="gu-IN" dirty="0" smtClean="0"/>
            <a:t> ઓકટોબર – નવેમ્બર માં જિલ્લા કક્ષા ની સ્પર્ધા </a:t>
          </a:r>
          <a:endParaRPr lang="en-IN" dirty="0"/>
        </a:p>
      </dgm:t>
    </dgm:pt>
    <dgm:pt modelId="{905822B4-728F-43A2-9021-913CED72AA0C}" type="parTrans" cxnId="{F23F84AC-9CA0-4640-8A45-8978B4AFD320}">
      <dgm:prSet/>
      <dgm:spPr/>
      <dgm:t>
        <a:bodyPr/>
        <a:lstStyle/>
        <a:p>
          <a:endParaRPr lang="en-IN"/>
        </a:p>
      </dgm:t>
    </dgm:pt>
    <dgm:pt modelId="{E233BD2A-1BA2-46B3-9FD5-945E46E4D10F}" type="sibTrans" cxnId="{F23F84AC-9CA0-4640-8A45-8978B4AFD320}">
      <dgm:prSet/>
      <dgm:spPr/>
      <dgm:t>
        <a:bodyPr/>
        <a:lstStyle/>
        <a:p>
          <a:endParaRPr lang="en-IN"/>
        </a:p>
      </dgm:t>
    </dgm:pt>
    <dgm:pt modelId="{AE28BAE5-5003-457E-A5E7-E416F39ABCA0}">
      <dgm:prSet/>
      <dgm:spPr/>
      <dgm:t>
        <a:bodyPr/>
        <a:lstStyle/>
        <a:p>
          <a:r>
            <a:rPr lang="gu-IN" dirty="0" smtClean="0"/>
            <a:t>બાળ ઊર્જા રક્ષક દળ કાર્યક્રમ </a:t>
          </a:r>
          <a:endParaRPr lang="en-IN" dirty="0"/>
        </a:p>
      </dgm:t>
    </dgm:pt>
    <dgm:pt modelId="{1C072088-B92C-4FFF-8888-91D12E690FC4}" type="parTrans" cxnId="{A5FAEE49-6219-47E9-9BDD-EB7120796477}">
      <dgm:prSet/>
      <dgm:spPr/>
      <dgm:t>
        <a:bodyPr/>
        <a:lstStyle/>
        <a:p>
          <a:endParaRPr lang="en-IN"/>
        </a:p>
      </dgm:t>
    </dgm:pt>
    <dgm:pt modelId="{E7A41F07-9E42-4BB8-A832-B1E188DB26BA}" type="sibTrans" cxnId="{A5FAEE49-6219-47E9-9BDD-EB7120796477}">
      <dgm:prSet/>
      <dgm:spPr/>
      <dgm:t>
        <a:bodyPr/>
        <a:lstStyle/>
        <a:p>
          <a:endParaRPr lang="en-IN"/>
        </a:p>
      </dgm:t>
    </dgm:pt>
    <dgm:pt modelId="{E25C1240-DA37-450A-8C82-0313A283E7B3}">
      <dgm:prSet/>
      <dgm:spPr/>
      <dgm:t>
        <a:bodyPr/>
        <a:lstStyle/>
        <a:p>
          <a:r>
            <a:rPr lang="gu-IN" dirty="0" smtClean="0"/>
            <a:t>જિલ્લા કક્ષા ની સ્પર્ધાઓ ડિસેમ્બર મહિના માં યોજાય </a:t>
          </a:r>
          <a:endParaRPr lang="en-IN" dirty="0"/>
        </a:p>
      </dgm:t>
    </dgm:pt>
    <dgm:pt modelId="{EE964048-6310-4AEC-A6DE-EBBB2E4FF8E8}" type="parTrans" cxnId="{E11ABD10-BB73-4270-A39E-C74CB28A0390}">
      <dgm:prSet/>
      <dgm:spPr/>
      <dgm:t>
        <a:bodyPr/>
        <a:lstStyle/>
        <a:p>
          <a:endParaRPr lang="en-IN"/>
        </a:p>
      </dgm:t>
    </dgm:pt>
    <dgm:pt modelId="{C7E69B2E-A15E-41FB-93E6-D230867C2D3C}" type="sibTrans" cxnId="{E11ABD10-BB73-4270-A39E-C74CB28A0390}">
      <dgm:prSet/>
      <dgm:spPr/>
      <dgm:t>
        <a:bodyPr/>
        <a:lstStyle/>
        <a:p>
          <a:endParaRPr lang="en-IN"/>
        </a:p>
      </dgm:t>
    </dgm:pt>
    <dgm:pt modelId="{A8F33780-CA7E-4A38-942A-F8F32044CE06}" type="pres">
      <dgm:prSet presAssocID="{FC63201B-335E-4CD6-8A74-92B77FB114DC}" presName="Name0" presStyleCnt="0">
        <dgm:presLayoutVars>
          <dgm:dir/>
          <dgm:animLvl val="lvl"/>
          <dgm:resizeHandles val="exact"/>
        </dgm:presLayoutVars>
      </dgm:prSet>
      <dgm:spPr/>
      <dgm:t>
        <a:bodyPr/>
        <a:lstStyle/>
        <a:p>
          <a:endParaRPr lang="en-IN"/>
        </a:p>
      </dgm:t>
    </dgm:pt>
    <dgm:pt modelId="{10B06058-49A7-4D0A-B5F2-A32DF33D535F}" type="pres">
      <dgm:prSet presAssocID="{B64104D0-E4C1-4EB3-A0A3-B6F19C49D6DC}" presName="composite" presStyleCnt="0"/>
      <dgm:spPr/>
    </dgm:pt>
    <dgm:pt modelId="{BD06E8DF-5FD4-4154-8687-637ACC6AFC5F}" type="pres">
      <dgm:prSet presAssocID="{B64104D0-E4C1-4EB3-A0A3-B6F19C49D6DC}" presName="parTx" presStyleLbl="alignNode1" presStyleIdx="0" presStyleCnt="5">
        <dgm:presLayoutVars>
          <dgm:chMax val="0"/>
          <dgm:chPref val="0"/>
          <dgm:bulletEnabled val="1"/>
        </dgm:presLayoutVars>
      </dgm:prSet>
      <dgm:spPr/>
      <dgm:t>
        <a:bodyPr/>
        <a:lstStyle/>
        <a:p>
          <a:endParaRPr lang="en-IN"/>
        </a:p>
      </dgm:t>
    </dgm:pt>
    <dgm:pt modelId="{72D56ED4-D066-4B44-A6E8-F7834EF2F136}" type="pres">
      <dgm:prSet presAssocID="{B64104D0-E4C1-4EB3-A0A3-B6F19C49D6DC}" presName="desTx" presStyleLbl="alignAccFollowNode1" presStyleIdx="0" presStyleCnt="5" custLinFactNeighborX="-9078" custLinFactNeighborY="524">
        <dgm:presLayoutVars>
          <dgm:bulletEnabled val="1"/>
        </dgm:presLayoutVars>
      </dgm:prSet>
      <dgm:spPr/>
      <dgm:t>
        <a:bodyPr/>
        <a:lstStyle/>
        <a:p>
          <a:endParaRPr lang="en-IN"/>
        </a:p>
      </dgm:t>
    </dgm:pt>
    <dgm:pt modelId="{CA0A73B8-C247-459C-A1FA-F270614A3278}" type="pres">
      <dgm:prSet presAssocID="{9850D515-4F02-4C60-A877-CE347811B900}" presName="space" presStyleCnt="0"/>
      <dgm:spPr/>
    </dgm:pt>
    <dgm:pt modelId="{7BF0B8F6-8AEF-4F87-940B-A63CC558FAC0}" type="pres">
      <dgm:prSet presAssocID="{193A4636-02B9-46AD-BC02-5951F3705071}" presName="composite" presStyleCnt="0"/>
      <dgm:spPr/>
    </dgm:pt>
    <dgm:pt modelId="{DF2AE2E3-B619-40A1-BC93-D47119B4B675}" type="pres">
      <dgm:prSet presAssocID="{193A4636-02B9-46AD-BC02-5951F3705071}" presName="parTx" presStyleLbl="alignNode1" presStyleIdx="1" presStyleCnt="5">
        <dgm:presLayoutVars>
          <dgm:chMax val="0"/>
          <dgm:chPref val="0"/>
          <dgm:bulletEnabled val="1"/>
        </dgm:presLayoutVars>
      </dgm:prSet>
      <dgm:spPr/>
      <dgm:t>
        <a:bodyPr/>
        <a:lstStyle/>
        <a:p>
          <a:endParaRPr lang="en-IN"/>
        </a:p>
      </dgm:t>
    </dgm:pt>
    <dgm:pt modelId="{8FEFCD36-5FBA-4CB2-B21A-DA0F69622C25}" type="pres">
      <dgm:prSet presAssocID="{193A4636-02B9-46AD-BC02-5951F3705071}" presName="desTx" presStyleLbl="alignAccFollowNode1" presStyleIdx="1" presStyleCnt="5">
        <dgm:presLayoutVars>
          <dgm:bulletEnabled val="1"/>
        </dgm:presLayoutVars>
      </dgm:prSet>
      <dgm:spPr/>
      <dgm:t>
        <a:bodyPr/>
        <a:lstStyle/>
        <a:p>
          <a:endParaRPr lang="en-IN"/>
        </a:p>
      </dgm:t>
    </dgm:pt>
    <dgm:pt modelId="{CC748041-1886-4278-8B63-65F5F21FDDFE}" type="pres">
      <dgm:prSet presAssocID="{EBDD665D-8FFD-4529-9BE3-F3EE4E01E5CD}" presName="space" presStyleCnt="0"/>
      <dgm:spPr/>
    </dgm:pt>
    <dgm:pt modelId="{646EA38B-634F-4337-B69C-3359CA55A627}" type="pres">
      <dgm:prSet presAssocID="{508F31D3-996B-4B04-A66E-4F14AC5511CB}" presName="composite" presStyleCnt="0"/>
      <dgm:spPr/>
    </dgm:pt>
    <dgm:pt modelId="{58882AFE-673C-45AE-A456-68CB066373F5}" type="pres">
      <dgm:prSet presAssocID="{508F31D3-996B-4B04-A66E-4F14AC5511CB}" presName="parTx" presStyleLbl="alignNode1" presStyleIdx="2" presStyleCnt="5">
        <dgm:presLayoutVars>
          <dgm:chMax val="0"/>
          <dgm:chPref val="0"/>
          <dgm:bulletEnabled val="1"/>
        </dgm:presLayoutVars>
      </dgm:prSet>
      <dgm:spPr/>
      <dgm:t>
        <a:bodyPr/>
        <a:lstStyle/>
        <a:p>
          <a:endParaRPr lang="en-IN"/>
        </a:p>
      </dgm:t>
    </dgm:pt>
    <dgm:pt modelId="{69220987-DEE4-410C-9A1C-B3A338293244}" type="pres">
      <dgm:prSet presAssocID="{508F31D3-996B-4B04-A66E-4F14AC5511CB}" presName="desTx" presStyleLbl="alignAccFollowNode1" presStyleIdx="2" presStyleCnt="5">
        <dgm:presLayoutVars>
          <dgm:bulletEnabled val="1"/>
        </dgm:presLayoutVars>
      </dgm:prSet>
      <dgm:spPr/>
      <dgm:t>
        <a:bodyPr/>
        <a:lstStyle/>
        <a:p>
          <a:endParaRPr lang="en-IN"/>
        </a:p>
      </dgm:t>
    </dgm:pt>
    <dgm:pt modelId="{67C1F9D4-0B6F-4FC1-8A17-76A463058FF0}" type="pres">
      <dgm:prSet presAssocID="{8486C1AA-BC41-45FC-B28C-50A8D94E6433}" presName="space" presStyleCnt="0"/>
      <dgm:spPr/>
    </dgm:pt>
    <dgm:pt modelId="{8AF5297F-64CD-4D68-ADC3-F960E8C45EF0}" type="pres">
      <dgm:prSet presAssocID="{8DB86F0F-5F57-496F-BDB0-872C8B447AF3}" presName="composite" presStyleCnt="0"/>
      <dgm:spPr/>
    </dgm:pt>
    <dgm:pt modelId="{F1D3680A-9E9F-4F31-8C96-6E0935939221}" type="pres">
      <dgm:prSet presAssocID="{8DB86F0F-5F57-496F-BDB0-872C8B447AF3}" presName="parTx" presStyleLbl="alignNode1" presStyleIdx="3" presStyleCnt="5">
        <dgm:presLayoutVars>
          <dgm:chMax val="0"/>
          <dgm:chPref val="0"/>
          <dgm:bulletEnabled val="1"/>
        </dgm:presLayoutVars>
      </dgm:prSet>
      <dgm:spPr/>
      <dgm:t>
        <a:bodyPr/>
        <a:lstStyle/>
        <a:p>
          <a:endParaRPr lang="en-IN"/>
        </a:p>
      </dgm:t>
    </dgm:pt>
    <dgm:pt modelId="{28043983-DF86-4F2B-93BB-EB777AFB695B}" type="pres">
      <dgm:prSet presAssocID="{8DB86F0F-5F57-496F-BDB0-872C8B447AF3}" presName="desTx" presStyleLbl="alignAccFollowNode1" presStyleIdx="3" presStyleCnt="5">
        <dgm:presLayoutVars>
          <dgm:bulletEnabled val="1"/>
        </dgm:presLayoutVars>
      </dgm:prSet>
      <dgm:spPr/>
      <dgm:t>
        <a:bodyPr/>
        <a:lstStyle/>
        <a:p>
          <a:endParaRPr lang="en-IN"/>
        </a:p>
      </dgm:t>
    </dgm:pt>
    <dgm:pt modelId="{CD2D73D5-BC0F-4DDC-96CF-304894BFC674}" type="pres">
      <dgm:prSet presAssocID="{AEF74A70-DBAE-4AF9-9D3C-F0F206C3F199}" presName="space" presStyleCnt="0"/>
      <dgm:spPr/>
    </dgm:pt>
    <dgm:pt modelId="{771887B0-EC7D-4CC1-9477-7F6DB26B24DB}" type="pres">
      <dgm:prSet presAssocID="{AE28BAE5-5003-457E-A5E7-E416F39ABCA0}" presName="composite" presStyleCnt="0"/>
      <dgm:spPr/>
    </dgm:pt>
    <dgm:pt modelId="{202AC1D1-5BEA-4C6A-B32F-167264117C1D}" type="pres">
      <dgm:prSet presAssocID="{AE28BAE5-5003-457E-A5E7-E416F39ABCA0}" presName="parTx" presStyleLbl="alignNode1" presStyleIdx="4" presStyleCnt="5">
        <dgm:presLayoutVars>
          <dgm:chMax val="0"/>
          <dgm:chPref val="0"/>
          <dgm:bulletEnabled val="1"/>
        </dgm:presLayoutVars>
      </dgm:prSet>
      <dgm:spPr/>
      <dgm:t>
        <a:bodyPr/>
        <a:lstStyle/>
        <a:p>
          <a:endParaRPr lang="en-IN"/>
        </a:p>
      </dgm:t>
    </dgm:pt>
    <dgm:pt modelId="{E9BF5F1D-4535-4AA3-B099-FA05D684F3E4}" type="pres">
      <dgm:prSet presAssocID="{AE28BAE5-5003-457E-A5E7-E416F39ABCA0}" presName="desTx" presStyleLbl="alignAccFollowNode1" presStyleIdx="4" presStyleCnt="5">
        <dgm:presLayoutVars>
          <dgm:bulletEnabled val="1"/>
        </dgm:presLayoutVars>
      </dgm:prSet>
      <dgm:spPr/>
      <dgm:t>
        <a:bodyPr/>
        <a:lstStyle/>
        <a:p>
          <a:endParaRPr lang="en-IN"/>
        </a:p>
      </dgm:t>
    </dgm:pt>
  </dgm:ptLst>
  <dgm:cxnLst>
    <dgm:cxn modelId="{1DA09AAA-B157-4283-AAD0-47DD9DCE61E0}" srcId="{193A4636-02B9-46AD-BC02-5951F3705071}" destId="{B46B1F53-4E30-4A82-9888-2CAC1AB444A4}" srcOrd="1" destOrd="0" parTransId="{1D2AAD00-069D-4EB1-AEF1-152A63F206CF}" sibTransId="{655E64C7-4DD2-4621-9F0F-E6B0ECC12A4E}"/>
    <dgm:cxn modelId="{9F0572BB-BCC0-4992-B8E0-FCDA700E459D}" type="presOf" srcId="{A4611DB2-44E1-48C0-9F6A-856B505C9055}" destId="{8FEFCD36-5FBA-4CB2-B21A-DA0F69622C25}" srcOrd="0" destOrd="2" presId="urn:microsoft.com/office/officeart/2005/8/layout/hList1"/>
    <dgm:cxn modelId="{95332129-C27D-4EF9-B2EF-BAA6839313C0}" srcId="{8DB86F0F-5F57-496F-BDB0-872C8B447AF3}" destId="{5EF3DCF9-2675-416B-9470-364D943D7949}" srcOrd="0" destOrd="0" parTransId="{0B52EFEE-05C6-4D67-840B-8A3A9D12D268}" sibTransId="{038D1E05-B25F-4486-8207-06898D894D77}"/>
    <dgm:cxn modelId="{E11ABD10-BB73-4270-A39E-C74CB28A0390}" srcId="{AE28BAE5-5003-457E-A5E7-E416F39ABCA0}" destId="{E25C1240-DA37-450A-8C82-0313A283E7B3}" srcOrd="0" destOrd="0" parTransId="{EE964048-6310-4AEC-A6DE-EBBB2E4FF8E8}" sibTransId="{C7E69B2E-A15E-41FB-93E6-D230867C2D3C}"/>
    <dgm:cxn modelId="{B67A7FAE-17BC-4E35-AC4E-6C1D60FBE09B}" type="presOf" srcId="{AE28BAE5-5003-457E-A5E7-E416F39ABCA0}" destId="{202AC1D1-5BEA-4C6A-B32F-167264117C1D}" srcOrd="0" destOrd="0" presId="urn:microsoft.com/office/officeart/2005/8/layout/hList1"/>
    <dgm:cxn modelId="{43B0FA8E-CEA8-4728-B28D-52C7FEA39E39}" type="presOf" srcId="{2C26AD98-6F50-4277-B628-A9E4D4364223}" destId="{69220987-DEE4-410C-9A1C-B3A338293244}" srcOrd="0" destOrd="1" presId="urn:microsoft.com/office/officeart/2005/8/layout/hList1"/>
    <dgm:cxn modelId="{B4AD9DFE-145F-4321-A332-9D1EFA449DC2}" type="presOf" srcId="{F3B6DDDF-6EA8-4C71-B9CC-0177BCABAD24}" destId="{8FEFCD36-5FBA-4CB2-B21A-DA0F69622C25}" srcOrd="0" destOrd="0" presId="urn:microsoft.com/office/officeart/2005/8/layout/hList1"/>
    <dgm:cxn modelId="{A082344F-DA11-4999-920B-C21511216646}" type="presOf" srcId="{5EF3DCF9-2675-416B-9470-364D943D7949}" destId="{28043983-DF86-4F2B-93BB-EB777AFB695B}" srcOrd="0" destOrd="0" presId="urn:microsoft.com/office/officeart/2005/8/layout/hList1"/>
    <dgm:cxn modelId="{0EECDDEE-3A79-4CF5-A215-43504229E63A}" srcId="{B64104D0-E4C1-4EB3-A0A3-B6F19C49D6DC}" destId="{AFCCADAF-5120-4333-B959-9A4E2071C476}" srcOrd="2" destOrd="0" parTransId="{2E952FEF-3BFA-4D52-8EF6-F440A697DAA8}" sibTransId="{A057D726-D3A9-404A-A4BD-96FB33896CAC}"/>
    <dgm:cxn modelId="{FFD33AA8-3B79-40CA-8219-EFBDEB43AF1F}" type="presOf" srcId="{EFE83BC7-F8CF-422B-B030-35264054D766}" destId="{28043983-DF86-4F2B-93BB-EB777AFB695B}" srcOrd="0" destOrd="1" presId="urn:microsoft.com/office/officeart/2005/8/layout/hList1"/>
    <dgm:cxn modelId="{F23F84AC-9CA0-4640-8A45-8978B4AFD320}" srcId="{8DB86F0F-5F57-496F-BDB0-872C8B447AF3}" destId="{EFE83BC7-F8CF-422B-B030-35264054D766}" srcOrd="1" destOrd="0" parTransId="{905822B4-728F-43A2-9021-913CED72AA0C}" sibTransId="{E233BD2A-1BA2-46B3-9FD5-945E46E4D10F}"/>
    <dgm:cxn modelId="{AC86CCDA-FD95-43B8-8A7E-EF8D3283356E}" srcId="{193A4636-02B9-46AD-BC02-5951F3705071}" destId="{F3B6DDDF-6EA8-4C71-B9CC-0177BCABAD24}" srcOrd="0" destOrd="0" parTransId="{464AD0C1-754D-4FBE-B8F3-4BFCF78342D0}" sibTransId="{0C27C361-DAA6-42E5-BC48-E8912686DC18}"/>
    <dgm:cxn modelId="{95537C0D-888E-4F54-8214-0C294E972A9B}" srcId="{508F31D3-996B-4B04-A66E-4F14AC5511CB}" destId="{2C26AD98-6F50-4277-B628-A9E4D4364223}" srcOrd="1" destOrd="0" parTransId="{76C11938-3964-4B8F-B403-5A8E72019C51}" sibTransId="{CF3E8259-98DF-421E-9C72-130B2DCE5412}"/>
    <dgm:cxn modelId="{DA819C25-E9C2-492F-97D8-B4E1AA67395E}" type="presOf" srcId="{AFCCADAF-5120-4333-B959-9A4E2071C476}" destId="{72D56ED4-D066-4B44-A6E8-F7834EF2F136}" srcOrd="0" destOrd="2" presId="urn:microsoft.com/office/officeart/2005/8/layout/hList1"/>
    <dgm:cxn modelId="{50130AA2-9D45-471E-B8EC-5E391CB03D84}" type="presOf" srcId="{B64104D0-E4C1-4EB3-A0A3-B6F19C49D6DC}" destId="{BD06E8DF-5FD4-4154-8687-637ACC6AFC5F}" srcOrd="0" destOrd="0" presId="urn:microsoft.com/office/officeart/2005/8/layout/hList1"/>
    <dgm:cxn modelId="{4B94BFE3-4F06-49FF-912D-0A92DBB28FE1}" type="presOf" srcId="{FC63201B-335E-4CD6-8A74-92B77FB114DC}" destId="{A8F33780-CA7E-4A38-942A-F8F32044CE06}" srcOrd="0" destOrd="0" presId="urn:microsoft.com/office/officeart/2005/8/layout/hList1"/>
    <dgm:cxn modelId="{5796A926-C103-4FE0-80AB-64DA2D1D4255}" type="presOf" srcId="{E25C1240-DA37-450A-8C82-0313A283E7B3}" destId="{E9BF5F1D-4535-4AA3-B099-FA05D684F3E4}" srcOrd="0" destOrd="0" presId="urn:microsoft.com/office/officeart/2005/8/layout/hList1"/>
    <dgm:cxn modelId="{2050371E-A5DA-4AE5-9C39-9C2B727CD12B}" type="presOf" srcId="{508F31D3-996B-4B04-A66E-4F14AC5511CB}" destId="{58882AFE-673C-45AE-A456-68CB066373F5}" srcOrd="0" destOrd="0" presId="urn:microsoft.com/office/officeart/2005/8/layout/hList1"/>
    <dgm:cxn modelId="{10173548-F7E3-43F0-AC41-F84ADBCB4416}" srcId="{B64104D0-E4C1-4EB3-A0A3-B6F19C49D6DC}" destId="{8B16A72D-50F5-450C-9EE5-F8197F4D907B}" srcOrd="0" destOrd="0" parTransId="{6E5D9494-0CE4-4050-8B7E-E00A7A12A2D3}" sibTransId="{98E1B0BE-B1A8-43F7-A37B-6967FFAC2816}"/>
    <dgm:cxn modelId="{2690CEAF-2681-4829-AD7D-1E174FB16789}" srcId="{FC63201B-335E-4CD6-8A74-92B77FB114DC}" destId="{193A4636-02B9-46AD-BC02-5951F3705071}" srcOrd="1" destOrd="0" parTransId="{ECF2CC6B-5B41-4148-BC7D-8DCCC380AA96}" sibTransId="{EBDD665D-8FFD-4529-9BE3-F3EE4E01E5CD}"/>
    <dgm:cxn modelId="{8CBDF11F-458D-4AA1-9A73-2413EB51392B}" srcId="{193A4636-02B9-46AD-BC02-5951F3705071}" destId="{A4611DB2-44E1-48C0-9F6A-856B505C9055}" srcOrd="2" destOrd="0" parTransId="{F8E527A2-46F0-4321-AA84-4F648BD997E9}" sibTransId="{ABA1733E-8589-42E2-B5A8-E1C7B9C69994}"/>
    <dgm:cxn modelId="{0A881310-27CF-4450-8B19-F223C5CB6F72}" srcId="{B64104D0-E4C1-4EB3-A0A3-B6F19C49D6DC}" destId="{C2555DFB-AE1B-47EA-B4A3-42E2DE5C99F3}" srcOrd="1" destOrd="0" parTransId="{727364DF-2AC3-4790-A2B8-015EC12C1044}" sibTransId="{2540498A-0A8E-4EC3-BFEF-5429CA376166}"/>
    <dgm:cxn modelId="{3F2FE119-A2AD-4D30-9ED7-3FABB7E53D97}" type="presOf" srcId="{8DB86F0F-5F57-496F-BDB0-872C8B447AF3}" destId="{F1D3680A-9E9F-4F31-8C96-6E0935939221}" srcOrd="0" destOrd="0" presId="urn:microsoft.com/office/officeart/2005/8/layout/hList1"/>
    <dgm:cxn modelId="{A5FAEE49-6219-47E9-9BDD-EB7120796477}" srcId="{FC63201B-335E-4CD6-8A74-92B77FB114DC}" destId="{AE28BAE5-5003-457E-A5E7-E416F39ABCA0}" srcOrd="4" destOrd="0" parTransId="{1C072088-B92C-4FFF-8888-91D12E690FC4}" sibTransId="{E7A41F07-9E42-4BB8-A832-B1E188DB26BA}"/>
    <dgm:cxn modelId="{E25047FB-2CDD-4D98-907F-CF08B7C53ECB}" srcId="{FC63201B-335E-4CD6-8A74-92B77FB114DC}" destId="{508F31D3-996B-4B04-A66E-4F14AC5511CB}" srcOrd="2" destOrd="0" parTransId="{5D23D794-5596-4016-952F-72650F8E9DA3}" sibTransId="{8486C1AA-BC41-45FC-B28C-50A8D94E6433}"/>
    <dgm:cxn modelId="{43405A9A-8D18-4755-B4F1-8A5A11847177}" srcId="{508F31D3-996B-4B04-A66E-4F14AC5511CB}" destId="{6B5AA99A-33E1-4525-9B62-504BF550F955}" srcOrd="0" destOrd="0" parTransId="{A63C465B-A139-4247-8EB5-5C0D2D9FBD61}" sibTransId="{47C8698A-97D7-40AB-AF26-B3F8FFA77607}"/>
    <dgm:cxn modelId="{E10F79D8-808F-4C26-B228-82F25B834F0F}" srcId="{FC63201B-335E-4CD6-8A74-92B77FB114DC}" destId="{8DB86F0F-5F57-496F-BDB0-872C8B447AF3}" srcOrd="3" destOrd="0" parTransId="{7F68B6A3-A39F-4EC6-AB0E-42D8467C46B8}" sibTransId="{AEF74A70-DBAE-4AF9-9D3C-F0F206C3F199}"/>
    <dgm:cxn modelId="{FFEE9383-34BC-47AE-82CD-20B01177CF7D}" type="presOf" srcId="{C2555DFB-AE1B-47EA-B4A3-42E2DE5C99F3}" destId="{72D56ED4-D066-4B44-A6E8-F7834EF2F136}" srcOrd="0" destOrd="1" presId="urn:microsoft.com/office/officeart/2005/8/layout/hList1"/>
    <dgm:cxn modelId="{D5443ECF-C4D0-4E83-93AE-F6BFF7CF5C88}" type="presOf" srcId="{8B16A72D-50F5-450C-9EE5-F8197F4D907B}" destId="{72D56ED4-D066-4B44-A6E8-F7834EF2F136}" srcOrd="0" destOrd="0" presId="urn:microsoft.com/office/officeart/2005/8/layout/hList1"/>
    <dgm:cxn modelId="{36A1CB5A-0451-429A-B1EF-C4E10C8B702F}" type="presOf" srcId="{B46B1F53-4E30-4A82-9888-2CAC1AB444A4}" destId="{8FEFCD36-5FBA-4CB2-B21A-DA0F69622C25}" srcOrd="0" destOrd="1" presId="urn:microsoft.com/office/officeart/2005/8/layout/hList1"/>
    <dgm:cxn modelId="{6D34215A-EB51-4827-8F71-5D941AC27F58}" type="presOf" srcId="{193A4636-02B9-46AD-BC02-5951F3705071}" destId="{DF2AE2E3-B619-40A1-BC93-D47119B4B675}" srcOrd="0" destOrd="0" presId="urn:microsoft.com/office/officeart/2005/8/layout/hList1"/>
    <dgm:cxn modelId="{AF93710C-38BF-4C03-BA99-B6D15075F55E}" srcId="{FC63201B-335E-4CD6-8A74-92B77FB114DC}" destId="{B64104D0-E4C1-4EB3-A0A3-B6F19C49D6DC}" srcOrd="0" destOrd="0" parTransId="{F1D3E358-EBC1-4BC9-8225-B7AB99D4FB29}" sibTransId="{9850D515-4F02-4C60-A877-CE347811B900}"/>
    <dgm:cxn modelId="{4AAA2B71-FB62-427A-B939-A2612A69FCB2}" type="presOf" srcId="{6B5AA99A-33E1-4525-9B62-504BF550F955}" destId="{69220987-DEE4-410C-9A1C-B3A338293244}" srcOrd="0" destOrd="0" presId="urn:microsoft.com/office/officeart/2005/8/layout/hList1"/>
    <dgm:cxn modelId="{F6C148A2-24FD-4E33-9917-424A32495EDC}" type="presParOf" srcId="{A8F33780-CA7E-4A38-942A-F8F32044CE06}" destId="{10B06058-49A7-4D0A-B5F2-A32DF33D535F}" srcOrd="0" destOrd="0" presId="urn:microsoft.com/office/officeart/2005/8/layout/hList1"/>
    <dgm:cxn modelId="{098B73AC-0624-4EC6-A012-823A67C04762}" type="presParOf" srcId="{10B06058-49A7-4D0A-B5F2-A32DF33D535F}" destId="{BD06E8DF-5FD4-4154-8687-637ACC6AFC5F}" srcOrd="0" destOrd="0" presId="urn:microsoft.com/office/officeart/2005/8/layout/hList1"/>
    <dgm:cxn modelId="{4AB08D5E-1F0E-48F8-B0E4-94C7F990E2F2}" type="presParOf" srcId="{10B06058-49A7-4D0A-B5F2-A32DF33D535F}" destId="{72D56ED4-D066-4B44-A6E8-F7834EF2F136}" srcOrd="1" destOrd="0" presId="urn:microsoft.com/office/officeart/2005/8/layout/hList1"/>
    <dgm:cxn modelId="{4DC587BD-1459-4160-9FCB-1ED1B0349058}" type="presParOf" srcId="{A8F33780-CA7E-4A38-942A-F8F32044CE06}" destId="{CA0A73B8-C247-459C-A1FA-F270614A3278}" srcOrd="1" destOrd="0" presId="urn:microsoft.com/office/officeart/2005/8/layout/hList1"/>
    <dgm:cxn modelId="{3FCB6C3B-2C60-47B0-B9A2-12E399B7BCE9}" type="presParOf" srcId="{A8F33780-CA7E-4A38-942A-F8F32044CE06}" destId="{7BF0B8F6-8AEF-4F87-940B-A63CC558FAC0}" srcOrd="2" destOrd="0" presId="urn:microsoft.com/office/officeart/2005/8/layout/hList1"/>
    <dgm:cxn modelId="{1D289A17-4636-4DDA-85C4-CE1D4151D621}" type="presParOf" srcId="{7BF0B8F6-8AEF-4F87-940B-A63CC558FAC0}" destId="{DF2AE2E3-B619-40A1-BC93-D47119B4B675}" srcOrd="0" destOrd="0" presId="urn:microsoft.com/office/officeart/2005/8/layout/hList1"/>
    <dgm:cxn modelId="{F8882225-E7D0-46F0-B608-E64621E06225}" type="presParOf" srcId="{7BF0B8F6-8AEF-4F87-940B-A63CC558FAC0}" destId="{8FEFCD36-5FBA-4CB2-B21A-DA0F69622C25}" srcOrd="1" destOrd="0" presId="urn:microsoft.com/office/officeart/2005/8/layout/hList1"/>
    <dgm:cxn modelId="{A50BA1C0-3F3A-4EB5-A4B6-83B09133518B}" type="presParOf" srcId="{A8F33780-CA7E-4A38-942A-F8F32044CE06}" destId="{CC748041-1886-4278-8B63-65F5F21FDDFE}" srcOrd="3" destOrd="0" presId="urn:microsoft.com/office/officeart/2005/8/layout/hList1"/>
    <dgm:cxn modelId="{8435624B-374E-4A38-A96A-00B32B1AF793}" type="presParOf" srcId="{A8F33780-CA7E-4A38-942A-F8F32044CE06}" destId="{646EA38B-634F-4337-B69C-3359CA55A627}" srcOrd="4" destOrd="0" presId="urn:microsoft.com/office/officeart/2005/8/layout/hList1"/>
    <dgm:cxn modelId="{6B247BBD-D27B-4334-AD51-0A919925D8A5}" type="presParOf" srcId="{646EA38B-634F-4337-B69C-3359CA55A627}" destId="{58882AFE-673C-45AE-A456-68CB066373F5}" srcOrd="0" destOrd="0" presId="urn:microsoft.com/office/officeart/2005/8/layout/hList1"/>
    <dgm:cxn modelId="{9A254086-66BD-4B06-A48F-F71E18238DEF}" type="presParOf" srcId="{646EA38B-634F-4337-B69C-3359CA55A627}" destId="{69220987-DEE4-410C-9A1C-B3A338293244}" srcOrd="1" destOrd="0" presId="urn:microsoft.com/office/officeart/2005/8/layout/hList1"/>
    <dgm:cxn modelId="{587D5AED-E8B6-4ED8-A528-7B893E3EAECF}" type="presParOf" srcId="{A8F33780-CA7E-4A38-942A-F8F32044CE06}" destId="{67C1F9D4-0B6F-4FC1-8A17-76A463058FF0}" srcOrd="5" destOrd="0" presId="urn:microsoft.com/office/officeart/2005/8/layout/hList1"/>
    <dgm:cxn modelId="{C38ACB33-FCDC-47A1-9104-D76F3ED49058}" type="presParOf" srcId="{A8F33780-CA7E-4A38-942A-F8F32044CE06}" destId="{8AF5297F-64CD-4D68-ADC3-F960E8C45EF0}" srcOrd="6" destOrd="0" presId="urn:microsoft.com/office/officeart/2005/8/layout/hList1"/>
    <dgm:cxn modelId="{D5D833F9-8EE8-4E9C-8EDE-3C2C82182BDC}" type="presParOf" srcId="{8AF5297F-64CD-4D68-ADC3-F960E8C45EF0}" destId="{F1D3680A-9E9F-4F31-8C96-6E0935939221}" srcOrd="0" destOrd="0" presId="urn:microsoft.com/office/officeart/2005/8/layout/hList1"/>
    <dgm:cxn modelId="{FE815B94-39A7-4407-A018-305CBC03B7CA}" type="presParOf" srcId="{8AF5297F-64CD-4D68-ADC3-F960E8C45EF0}" destId="{28043983-DF86-4F2B-93BB-EB777AFB695B}" srcOrd="1" destOrd="0" presId="urn:microsoft.com/office/officeart/2005/8/layout/hList1"/>
    <dgm:cxn modelId="{F2C4E8EC-36FD-41ED-8730-4072DF7B10BB}" type="presParOf" srcId="{A8F33780-CA7E-4A38-942A-F8F32044CE06}" destId="{CD2D73D5-BC0F-4DDC-96CF-304894BFC674}" srcOrd="7" destOrd="0" presId="urn:microsoft.com/office/officeart/2005/8/layout/hList1"/>
    <dgm:cxn modelId="{9AFC2031-9B1A-4D3F-9B70-422BC00C0463}" type="presParOf" srcId="{A8F33780-CA7E-4A38-942A-F8F32044CE06}" destId="{771887B0-EC7D-4CC1-9477-7F6DB26B24DB}" srcOrd="8" destOrd="0" presId="urn:microsoft.com/office/officeart/2005/8/layout/hList1"/>
    <dgm:cxn modelId="{D54FDDFE-2990-4AFE-AA68-D7D416911D07}" type="presParOf" srcId="{771887B0-EC7D-4CC1-9477-7F6DB26B24DB}" destId="{202AC1D1-5BEA-4C6A-B32F-167264117C1D}" srcOrd="0" destOrd="0" presId="urn:microsoft.com/office/officeart/2005/8/layout/hList1"/>
    <dgm:cxn modelId="{63E0FF87-29FF-488A-94BB-2E9D4C619B04}" type="presParOf" srcId="{771887B0-EC7D-4CC1-9477-7F6DB26B24DB}" destId="{E9BF5F1D-4535-4AA3-B099-FA05D684F3E4}"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360EF3-DC95-4182-BC21-9AEA5AF16C31}" type="datetimeFigureOut">
              <a:rPr lang="en-US" smtClean="0"/>
              <a:pPr/>
              <a:t>2/17/2021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2FDA1-709E-4E13-8C33-E9C7ABD907E7}"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1B23E1E-ECDC-487C-971C-41CD07A52299}" type="datetimeFigureOut">
              <a:rPr lang="en-US" smtClean="0"/>
              <a:pPr/>
              <a:t>2/17/2021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1B23E1E-ECDC-487C-971C-41CD07A52299}" type="datetimeFigureOut">
              <a:rPr lang="en-US" smtClean="0"/>
              <a:pPr/>
              <a:t>2/17/2021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1B23E1E-ECDC-487C-971C-41CD07A52299}" type="datetimeFigureOut">
              <a:rPr lang="en-US" smtClean="0"/>
              <a:pPr/>
              <a:t>2/17/2021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1B23E1E-ECDC-487C-971C-41CD07A52299}" type="datetimeFigureOut">
              <a:rPr lang="en-US" smtClean="0"/>
              <a:pPr/>
              <a:t>2/17/2021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B23E1E-ECDC-487C-971C-41CD07A52299}" type="datetimeFigureOut">
              <a:rPr lang="en-US" smtClean="0"/>
              <a:pPr/>
              <a:t>2/17/2021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1B23E1E-ECDC-487C-971C-41CD07A52299}" type="datetimeFigureOut">
              <a:rPr lang="en-US" smtClean="0"/>
              <a:pPr/>
              <a:t>2/17/2021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1B23E1E-ECDC-487C-971C-41CD07A52299}" type="datetimeFigureOut">
              <a:rPr lang="en-US" smtClean="0"/>
              <a:pPr/>
              <a:t>2/17/2021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1B23E1E-ECDC-487C-971C-41CD07A52299}" type="datetimeFigureOut">
              <a:rPr lang="en-US" smtClean="0"/>
              <a:pPr/>
              <a:t>2/17/2021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23E1E-ECDC-487C-971C-41CD07A52299}" type="datetimeFigureOut">
              <a:rPr lang="en-US" smtClean="0"/>
              <a:pPr/>
              <a:t>2/17/2021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23E1E-ECDC-487C-971C-41CD07A52299}" type="datetimeFigureOut">
              <a:rPr lang="en-US" smtClean="0"/>
              <a:pPr/>
              <a:t>2/17/2021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23E1E-ECDC-487C-971C-41CD07A52299}" type="datetimeFigureOut">
              <a:rPr lang="en-US" smtClean="0"/>
              <a:pPr/>
              <a:t>2/17/2021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BC44F8-6A2B-44BC-B9FE-BFA6964CCE6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3E1E-ECDC-487C-971C-41CD07A52299}" type="datetimeFigureOut">
              <a:rPr lang="en-US" smtClean="0"/>
              <a:pPr/>
              <a:t>2/17/2021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C44F8-6A2B-44BC-B9FE-BFA6964CCE6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Lenovo\Desktop\csclogo1.png"/>
          <p:cNvPicPr/>
          <p:nvPr/>
        </p:nvPicPr>
        <p:blipFill>
          <a:blip r:embed="rId2" cstate="print"/>
          <a:srcRect/>
          <a:stretch>
            <a:fillRect/>
          </a:stretch>
        </p:blipFill>
        <p:spPr bwMode="auto">
          <a:xfrm>
            <a:off x="3855234" y="142852"/>
            <a:ext cx="1433532" cy="1440000"/>
          </a:xfrm>
          <a:prstGeom prst="rect">
            <a:avLst/>
          </a:prstGeom>
          <a:noFill/>
          <a:ln w="9525">
            <a:noFill/>
            <a:miter lim="800000"/>
            <a:headEnd/>
            <a:tailEnd/>
          </a:ln>
        </p:spPr>
      </p:pic>
      <p:sp>
        <p:nvSpPr>
          <p:cNvPr id="5" name="Rectangle 4"/>
          <p:cNvSpPr/>
          <p:nvPr/>
        </p:nvSpPr>
        <p:spPr>
          <a:xfrm>
            <a:off x="142860" y="1643050"/>
            <a:ext cx="8858280" cy="769441"/>
          </a:xfrm>
          <a:prstGeom prst="rect">
            <a:avLst/>
          </a:prstGeom>
          <a:noFill/>
          <a:ln>
            <a:solidFill>
              <a:schemeClr val="accent1"/>
            </a:solidFill>
          </a:ln>
        </p:spPr>
        <p:txBody>
          <a:bodyPr wrap="square" lIns="91440" tIns="45720" rIns="91440" bIns="45720">
            <a:spAutoFit/>
          </a:bodyPr>
          <a:lstStyle/>
          <a:p>
            <a:pPr algn="ctr"/>
            <a:r>
              <a:rPr lang="gu-IN" sz="4400" b="1" cap="none" spc="0" dirty="0" smtClean="0">
                <a:ln w="12700">
                  <a:solidFill>
                    <a:schemeClr val="tx2">
                      <a:lumMod val="60000"/>
                      <a:lumOff val="40000"/>
                    </a:schemeClr>
                  </a:solidFill>
                  <a:prstDash val="solid"/>
                </a:ln>
                <a:solidFill>
                  <a:schemeClr val="tx2">
                    <a:lumMod val="60000"/>
                    <a:lumOff val="40000"/>
                  </a:schemeClr>
                </a:solidFill>
                <a:effectLst>
                  <a:outerShdw blurRad="41275" dist="20320" dir="1800000" algn="tl" rotWithShape="0">
                    <a:srgbClr val="000000">
                      <a:alpha val="40000"/>
                    </a:srgbClr>
                  </a:outerShdw>
                </a:effectLst>
              </a:rPr>
              <a:t>ડો. કલામ જિલ્લા લોક વિજ્ઞાન કેન્દ્ર</a:t>
            </a:r>
            <a:endParaRPr lang="en-US" sz="4400" b="1" cap="none" spc="0" dirty="0">
              <a:ln w="12700">
                <a:solidFill>
                  <a:schemeClr val="tx2">
                    <a:lumMod val="60000"/>
                    <a:lumOff val="40000"/>
                  </a:schemeClr>
                </a:solidFill>
                <a:prstDash val="solid"/>
              </a:ln>
              <a:solidFill>
                <a:schemeClr val="tx2">
                  <a:lumMod val="60000"/>
                  <a:lumOff val="40000"/>
                </a:schemeClr>
              </a:solidFill>
              <a:effectLst>
                <a:outerShdw blurRad="41275" dist="20320" dir="1800000" algn="tl" rotWithShape="0">
                  <a:srgbClr val="000000">
                    <a:alpha val="40000"/>
                  </a:srgbClr>
                </a:outerShdw>
              </a:effectLst>
            </a:endParaRPr>
          </a:p>
        </p:txBody>
      </p:sp>
      <p:pic>
        <p:nvPicPr>
          <p:cNvPr id="6" name="Picture 5" descr="E:\Website\1\images\gujcost.png"/>
          <p:cNvPicPr/>
          <p:nvPr/>
        </p:nvPicPr>
        <p:blipFill>
          <a:blip r:embed="rId3"/>
          <a:srcRect/>
          <a:stretch>
            <a:fillRect/>
          </a:stretch>
        </p:blipFill>
        <p:spPr bwMode="auto">
          <a:xfrm>
            <a:off x="3855886" y="3143248"/>
            <a:ext cx="1432229" cy="1440000"/>
          </a:xfrm>
          <a:prstGeom prst="rect">
            <a:avLst/>
          </a:prstGeom>
          <a:noFill/>
          <a:ln w="9525">
            <a:noFill/>
            <a:miter lim="800000"/>
            <a:headEnd/>
            <a:tailEnd/>
          </a:ln>
        </p:spPr>
      </p:pic>
      <p:sp>
        <p:nvSpPr>
          <p:cNvPr id="7" name="Rectangle 6"/>
          <p:cNvSpPr/>
          <p:nvPr/>
        </p:nvSpPr>
        <p:spPr>
          <a:xfrm>
            <a:off x="4135022" y="2428868"/>
            <a:ext cx="1008482" cy="523220"/>
          </a:xfrm>
          <a:prstGeom prst="rect">
            <a:avLst/>
          </a:prstGeom>
          <a:noFill/>
        </p:spPr>
        <p:txBody>
          <a:bodyPr wrap="square" lIns="91440" tIns="45720" rIns="91440" bIns="45720">
            <a:spAutoFit/>
          </a:bodyPr>
          <a:lstStyle/>
          <a:p>
            <a:pPr algn="ctr"/>
            <a:r>
              <a:rPr lang="gu-IN" sz="2800" b="1" cap="none" spc="0" dirty="0" smtClean="0">
                <a:ln w="12700">
                  <a:solidFill>
                    <a:schemeClr val="accent4">
                      <a:lumMod val="75000"/>
                    </a:schemeClr>
                  </a:solidFill>
                  <a:prstDash val="solid"/>
                </a:ln>
                <a:solidFill>
                  <a:schemeClr val="accent4">
                    <a:lumMod val="75000"/>
                  </a:schemeClr>
                </a:solidFill>
                <a:effectLst>
                  <a:outerShdw blurRad="41275" dist="20320" dir="1800000" algn="tl" rotWithShape="0">
                    <a:srgbClr val="000000">
                      <a:alpha val="40000"/>
                    </a:srgbClr>
                  </a:outerShdw>
                </a:effectLst>
              </a:rPr>
              <a:t>પ્રેરિત</a:t>
            </a:r>
            <a:r>
              <a:rPr lang="gu-IN" sz="2000" b="1" cap="none" spc="0" dirty="0" smtClean="0">
                <a:ln w="12700">
                  <a:solidFill>
                    <a:schemeClr val="accent4">
                      <a:lumMod val="75000"/>
                    </a:schemeClr>
                  </a:solidFill>
                  <a:prstDash val="solid"/>
                </a:ln>
                <a:solidFill>
                  <a:schemeClr val="accent4">
                    <a:lumMod val="75000"/>
                  </a:schemeClr>
                </a:solidFill>
                <a:effectLst>
                  <a:outerShdw blurRad="41275" dist="20320" dir="1800000" algn="tl" rotWithShape="0">
                    <a:srgbClr val="000000">
                      <a:alpha val="40000"/>
                    </a:srgbClr>
                  </a:outerShdw>
                </a:effectLst>
              </a:rPr>
              <a:t> </a:t>
            </a:r>
            <a:endParaRPr lang="en-US" sz="2000" b="1" cap="none" spc="0" dirty="0">
              <a:ln w="12700">
                <a:solidFill>
                  <a:schemeClr val="accent4">
                    <a:lumMod val="75000"/>
                  </a:schemeClr>
                </a:solidFill>
                <a:prstDash val="solid"/>
              </a:ln>
              <a:solidFill>
                <a:schemeClr val="accent4">
                  <a:lumMod val="75000"/>
                </a:schemeClr>
              </a:solidFill>
              <a:effectLst>
                <a:outerShdw blurRad="41275" dist="20320" dir="1800000" algn="tl" rotWithShape="0">
                  <a:srgbClr val="000000">
                    <a:alpha val="40000"/>
                  </a:srgbClr>
                </a:outerShdw>
              </a:effectLst>
            </a:endParaRPr>
          </a:p>
        </p:txBody>
      </p:sp>
      <p:sp>
        <p:nvSpPr>
          <p:cNvPr id="8" name="Rectangle 7"/>
          <p:cNvSpPr/>
          <p:nvPr/>
        </p:nvSpPr>
        <p:spPr>
          <a:xfrm>
            <a:off x="285720" y="4643446"/>
            <a:ext cx="8858280" cy="2308324"/>
          </a:xfrm>
          <a:prstGeom prst="rect">
            <a:avLst/>
          </a:prstGeom>
          <a:noFill/>
        </p:spPr>
        <p:txBody>
          <a:bodyPr wrap="square" lIns="91440" tIns="45720" rIns="91440" bIns="45720">
            <a:spAutoFit/>
          </a:bodyPr>
          <a:lstStyle/>
          <a:p>
            <a:pPr algn="ctr"/>
            <a:r>
              <a:rPr lang="gu-IN" sz="3600" b="1" cap="none" spc="0" dirty="0" smtClean="0">
                <a:ln w="12700">
                  <a:solidFill>
                    <a:schemeClr val="accent6">
                      <a:lumMod val="75000"/>
                    </a:schemeClr>
                  </a:solidFill>
                  <a:prstDash val="solid"/>
                </a:ln>
                <a:solidFill>
                  <a:schemeClr val="accent6">
                    <a:lumMod val="75000"/>
                  </a:schemeClr>
                </a:solidFill>
                <a:effectLst>
                  <a:outerShdw blurRad="41275" dist="20320" dir="1800000" algn="tl" rotWithShape="0">
                    <a:srgbClr val="000000">
                      <a:alpha val="40000"/>
                    </a:srgbClr>
                  </a:outerShdw>
                </a:effectLst>
              </a:rPr>
              <a:t>ગુજરાત કાઉન્સિલ ઓન સાયન્સ એન્ડ ટેકનોલોજી (ગુજકોસ્ટ),</a:t>
            </a:r>
          </a:p>
          <a:p>
            <a:pPr algn="ctr"/>
            <a:r>
              <a:rPr lang="gu-IN" sz="3600" b="1" dirty="0" smtClean="0">
                <a:ln w="12700">
                  <a:solidFill>
                    <a:schemeClr val="accent6">
                      <a:lumMod val="75000"/>
                    </a:schemeClr>
                  </a:solidFill>
                  <a:prstDash val="solid"/>
                </a:ln>
                <a:solidFill>
                  <a:schemeClr val="accent6">
                    <a:lumMod val="75000"/>
                  </a:schemeClr>
                </a:solidFill>
                <a:effectLst>
                  <a:outerShdw blurRad="41275" dist="20320" dir="1800000" algn="tl" rotWithShape="0">
                    <a:srgbClr val="000000">
                      <a:alpha val="40000"/>
                    </a:srgbClr>
                  </a:outerShdw>
                </a:effectLst>
              </a:rPr>
              <a:t>ડીપાર્ટમેન્ટ ઓફ સાયન્સ એન્ડ ટેકનોલોજી, ગુજરાત સરકાર </a:t>
            </a:r>
            <a:endParaRPr lang="en-US" sz="3600" b="1" cap="none" spc="0" dirty="0">
              <a:ln w="12700">
                <a:solidFill>
                  <a:schemeClr val="accent6">
                    <a:lumMod val="75000"/>
                  </a:schemeClr>
                </a:solidFill>
                <a:prstDash val="solid"/>
              </a:ln>
              <a:solidFill>
                <a:schemeClr val="accent6">
                  <a:lumMod val="7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42844" y="285728"/>
            <a:ext cx="7000924"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gu-IN" sz="28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જિલ્લા લોક વિજ્ઞાન કેન્દ્ર વિશે માહિતી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857224" y="714357"/>
          <a:ext cx="7786741" cy="5467039"/>
        </p:xfrm>
        <a:graphic>
          <a:graphicData uri="http://schemas.openxmlformats.org/drawingml/2006/table">
            <a:tbl>
              <a:tblPr/>
              <a:tblGrid>
                <a:gridCol w="1764106"/>
                <a:gridCol w="6022635"/>
              </a:tblGrid>
              <a:tr h="462313">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નામ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ડો</a:t>
                      </a:r>
                      <a:r>
                        <a:rPr lang="gu-IN" sz="1500" b="1" dirty="0">
                          <a:latin typeface="Shruti"/>
                          <a:ea typeface="Calibri"/>
                          <a:cs typeface="Shruti"/>
                        </a:rPr>
                        <a:t>. કલામ જિલ્લા લોક વિજ્ઞાન કેન્દ્ર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313">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જિલ્લો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ખેડા</a:t>
                      </a:r>
                      <a:r>
                        <a:rPr lang="gu-IN" sz="1500" b="1" dirty="0">
                          <a:latin typeface="Shruti"/>
                          <a:ea typeface="Calibri"/>
                          <a:cs typeface="Shruti"/>
                        </a:rPr>
                        <a:t>, ગુજરાત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5425">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પ્રેરિત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ગુજરાત </a:t>
                      </a:r>
                      <a:r>
                        <a:rPr lang="gu-IN" sz="1500" b="1" dirty="0">
                          <a:latin typeface="Shruti"/>
                          <a:ea typeface="Calibri"/>
                          <a:cs typeface="Shruti"/>
                        </a:rPr>
                        <a:t>કાઉન્સિલ ઓન સાયન્સ એન્ડ ટેકનોલોજી (ગુજકોસ્ટ),</a:t>
                      </a:r>
                      <a:endParaRPr lang="en-IN" sz="1500" b="1" dirty="0">
                        <a:latin typeface="Shruti"/>
                        <a:ea typeface="Calibri"/>
                        <a:cs typeface="Shruti"/>
                      </a:endParaRPr>
                    </a:p>
                    <a:p>
                      <a:pPr marL="457200" algn="just">
                        <a:spcAft>
                          <a:spcPts val="0"/>
                        </a:spcAft>
                      </a:pPr>
                      <a:r>
                        <a:rPr lang="gu-IN" sz="1500" b="1" dirty="0">
                          <a:latin typeface="Shruti"/>
                          <a:ea typeface="Calibri"/>
                          <a:cs typeface="Shruti"/>
                        </a:rPr>
                        <a:t>ડીપાર્ટમેન્ટ ઓફ સાયન્સ એન્ડ ટેકનોલોજી, ગુજરાત સરકાર.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7711">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સ્થાપના </a:t>
                      </a:r>
                      <a:r>
                        <a:rPr lang="gu-IN" sz="1500" b="1" dirty="0">
                          <a:latin typeface="Shruti"/>
                          <a:ea typeface="Calibri"/>
                          <a:cs typeface="Shruti"/>
                        </a:rPr>
                        <a:t>વર્ષ</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૨૦૧૬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313">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નિયામક</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શ્રી </a:t>
                      </a:r>
                      <a:r>
                        <a:rPr lang="gu-IN" sz="1500" b="1" dirty="0">
                          <a:latin typeface="Shruti"/>
                          <a:ea typeface="Calibri"/>
                          <a:cs typeface="Shruti"/>
                        </a:rPr>
                        <a:t>કેશુભાઈ વાણિયા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3470">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સરનામું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મ્યુનિસિપલ </a:t>
                      </a:r>
                      <a:r>
                        <a:rPr lang="gu-IN" sz="1500" b="1" dirty="0">
                          <a:latin typeface="Shruti"/>
                          <a:ea typeface="Calibri"/>
                          <a:cs typeface="Shruti"/>
                        </a:rPr>
                        <a:t>હાઇસ્કૂલ કેમ્પસ, મિશન રોડ, નડિયાદ, ખેડા. પિન – ૩૮૭ ૦૦૧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3470">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ફોન </a:t>
                      </a:r>
                      <a:r>
                        <a:rPr lang="gu-IN" sz="1500" b="1" dirty="0">
                          <a:latin typeface="Shruti"/>
                          <a:ea typeface="Calibri"/>
                          <a:cs typeface="Shruti"/>
                        </a:rPr>
                        <a:t>નંબર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૧</a:t>
                      </a:r>
                      <a:r>
                        <a:rPr lang="gu-IN" sz="1500" b="1" dirty="0">
                          <a:latin typeface="Shruti"/>
                          <a:ea typeface="Calibri"/>
                          <a:cs typeface="Shruti"/>
                        </a:rPr>
                        <a:t>. ૮૦૦૦૭૫૦૦૭૬ </a:t>
                      </a:r>
                      <a:endParaRPr lang="en-IN" sz="1500" b="1" dirty="0">
                        <a:latin typeface="Shruti"/>
                        <a:ea typeface="Calibri"/>
                        <a:cs typeface="Shruti"/>
                      </a:endParaRPr>
                    </a:p>
                    <a:p>
                      <a:pPr marL="457200" algn="just">
                        <a:spcAft>
                          <a:spcPts val="0"/>
                        </a:spcAft>
                      </a:pPr>
                      <a:r>
                        <a:rPr lang="gu-IN" sz="1500" b="1" dirty="0">
                          <a:latin typeface="Shruti"/>
                          <a:ea typeface="Calibri"/>
                          <a:cs typeface="Shruti"/>
                        </a:rPr>
                        <a:t>૨. ૯૮૭૯૦૪૭૯૬૨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313">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ઈ </a:t>
                      </a:r>
                      <a:r>
                        <a:rPr lang="gu-IN" sz="1500" b="1" dirty="0">
                          <a:latin typeface="Shruti"/>
                          <a:ea typeface="Calibri"/>
                          <a:cs typeface="Shruti"/>
                        </a:rPr>
                        <a:t>– મેલ </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en-US" sz="1500" b="1" dirty="0" smtClean="0">
                          <a:latin typeface="Shruti"/>
                          <a:ea typeface="Calibri"/>
                          <a:cs typeface="Shruti"/>
                        </a:rPr>
                        <a:t>dr.kalam.csckheda@gmail.com</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7711">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gu-IN" sz="1500" b="1" dirty="0" smtClean="0">
                          <a:latin typeface="Shruti"/>
                          <a:ea typeface="Calibri"/>
                          <a:cs typeface="Shruti"/>
                        </a:rPr>
                        <a:t>વેબ </a:t>
                      </a:r>
                      <a:r>
                        <a:rPr lang="gu-IN" sz="1500" b="1" dirty="0">
                          <a:latin typeface="Shruti"/>
                          <a:ea typeface="Calibri"/>
                          <a:cs typeface="Shruti"/>
                        </a:rPr>
                        <a:t>સાઇટ</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spcAft>
                          <a:spcPts val="0"/>
                        </a:spcAft>
                      </a:pPr>
                      <a:endParaRPr lang="gu-IN" sz="1500" b="1" dirty="0" smtClean="0">
                        <a:latin typeface="Shruti"/>
                        <a:ea typeface="Calibri"/>
                        <a:cs typeface="Shruti"/>
                      </a:endParaRPr>
                    </a:p>
                    <a:p>
                      <a:pPr marL="457200" algn="just">
                        <a:spcAft>
                          <a:spcPts val="0"/>
                        </a:spcAft>
                      </a:pPr>
                      <a:r>
                        <a:rPr lang="en-US" sz="1500" b="1" dirty="0" smtClean="0">
                          <a:latin typeface="Shruti"/>
                          <a:ea typeface="Calibri"/>
                          <a:cs typeface="Shruti"/>
                        </a:rPr>
                        <a:t>www.drkalamcsckheda.org</a:t>
                      </a:r>
                      <a:endParaRPr lang="en-IN" sz="1500" b="1" dirty="0">
                        <a:latin typeface="Shruti"/>
                        <a:ea typeface="Calibri"/>
                        <a:cs typeface="Shrut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28605"/>
            <a:ext cx="871543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gu-IN" sz="28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અમે કોણ છીએ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20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ગુજરાત કાઉન્સિલ ઓન સાયન્સ એન્ડ ટેકનોલોજી, ડિપાર્ટમેન્ટ ઓફ સાયન્સ એન્ડ ટેકનોલોજી, ગુજરાત સરકાર ના નેજા હેઠળ ડો. કલામ જિલ્લા લોક વિજ્ઞાન કેન્દ્ર એ ખેડા જિલ્લા ના વિકાસ માટે ગણિત , વિજ્ઞાન અને ટેકનોલોજી ના ઉપયોગને પ્રોત્સાહન આપવામાં મહત્વની ભૂમિકા ભજવે છે. </a:t>
            </a:r>
            <a:endParaRPr kumimoji="0" lang="gu-IN"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2500306"/>
            <a:ext cx="857256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gu-IN" sz="28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અમારું સ્વપ્ન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20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પ્રજાનું જીવન ધોરણ સુધારવું, તેમના વિકાસ અને કલ્યાણ માટેના સંશોધનોમાં નવા સોપાનો સાર કરી શકાય તેવી જાગૃતિ લાવી વૈજ્ઞાનિક અભિગમ ઉજાગર કરવો. લોકોમાં વૈજ્ઞાનિક અભિગમ કેળવાય, લોકો ગણિત વિજ્ઞાન પ્રત્યે જાગૃત થાય તે માટેના પ્રયાસો કરવાં. ગણિત – વિજ્ઞાન – ટેકનોલોજી અને અર્થતંત્ર વચ્ચે નૈસર્ગિક કડી બનીને જિલ્લાના આર્થિક સામાજિક વિકાસના મહત્વના મુદ્દાઓનો ઉકેલ લાવવો એજ અમારું સ્વપ્ન </a:t>
            </a:r>
            <a:endParaRPr kumimoji="0" lang="gu-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5072074"/>
            <a:ext cx="8643998"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gu-IN" sz="28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અમારું ધ્યેય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20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સીએસસી નું મુખ્ય ધ્યેય સમાજમાં અને બાળકોમાં ગણિત – વિજ્ઞાન – ટેકનોલોજી વિષે રસ જાગે, તેઓ વૈજ્ઞાનિક અભિગમથી કેળવાય અને ટેવાય તે માટે સમાજના બાળકોને નાનપણથી જ ઝડપીને તેમના મનમાં વિજ્ઞાનની ચાહના જગાડવાનું છે. </a:t>
            </a:r>
            <a:endParaRPr kumimoji="0" lang="gu-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428604"/>
            <a:ext cx="8643998" cy="6370975"/>
          </a:xfrm>
          <a:prstGeom prst="rect">
            <a:avLst/>
          </a:prstGeom>
        </p:spPr>
        <p:txBody>
          <a:bodyPr wrap="square">
            <a:spAutoFit/>
          </a:bodyPr>
          <a:lstStyle/>
          <a:p>
            <a:pPr lvl="0">
              <a:buFont typeface="Wingdings" pitchFamily="2" charset="2"/>
              <a:buChar char="v"/>
            </a:pPr>
            <a:r>
              <a:rPr lang="gu-IN" sz="2800" b="1" dirty="0" smtClean="0"/>
              <a:t>સીએસસી ના હેતુઓ </a:t>
            </a:r>
            <a:endParaRPr lang="en-IN" sz="2800" b="1" dirty="0" smtClean="0"/>
          </a:p>
          <a:p>
            <a:r>
              <a:rPr lang="gu-IN" sz="2000" b="1" dirty="0" smtClean="0"/>
              <a:t>(૧ )	લોકોને વિજ્ઞાનથી અભિમુખ કરવાં . </a:t>
            </a:r>
            <a:endParaRPr lang="en-IN" sz="2000" b="1" dirty="0" smtClean="0"/>
          </a:p>
          <a:p>
            <a:r>
              <a:rPr lang="gu-IN" sz="2000" b="1" dirty="0" smtClean="0"/>
              <a:t>(૨)	બાળકો - વિદ્યાર્થીઓ તથા નાગરિકોમાં વૈજ્ઞાનિક વલણ વિકાસાવું. </a:t>
            </a:r>
            <a:endParaRPr lang="en-IN" sz="2000" b="1" dirty="0" smtClean="0"/>
          </a:p>
          <a:p>
            <a:r>
              <a:rPr lang="gu-IN" sz="2000" b="1" dirty="0" smtClean="0"/>
              <a:t>(૩)	બાળકો – વિદ્યાર્થીઓને તેમના અભ્યાસમાં વિવિધ તબક્કે વિજ્ઞાન પ્રવૃત્તિઓ </a:t>
            </a:r>
            <a:r>
              <a:rPr lang="en-IN" sz="2000" b="1" dirty="0" smtClean="0"/>
              <a:t>	</a:t>
            </a:r>
            <a:r>
              <a:rPr lang="gu-IN" sz="2000" b="1" dirty="0" smtClean="0"/>
              <a:t>પૂરી પાડવી. </a:t>
            </a:r>
            <a:endParaRPr lang="en-IN" sz="2000" b="1" dirty="0" smtClean="0"/>
          </a:p>
          <a:p>
            <a:r>
              <a:rPr lang="gu-IN" sz="2000" b="1" dirty="0" smtClean="0"/>
              <a:t>(૪)	બાળકો તથા નાગરિકોમાં વિજ્ઞાન અને વિદ્યાર્થીઓને વિજ્ઞાન શિક્ષણમાં </a:t>
            </a:r>
            <a:r>
              <a:rPr lang="en-IN" sz="2000" b="1" dirty="0" smtClean="0"/>
              <a:t>	</a:t>
            </a:r>
            <a:r>
              <a:rPr lang="gu-IN" sz="2000" b="1" dirty="0" smtClean="0"/>
              <a:t>ઉપયોગી થવું. </a:t>
            </a:r>
            <a:endParaRPr lang="en-IN" sz="2000" b="1" dirty="0" smtClean="0"/>
          </a:p>
          <a:p>
            <a:r>
              <a:rPr lang="gu-IN" sz="2000" b="1" dirty="0" smtClean="0"/>
              <a:t>(૫)	વિજ્ઞાન વિષયક પ્રવૃત્તિઓનું આયોજન અને સંચાલન કરવું. </a:t>
            </a:r>
            <a:endParaRPr lang="en-IN" sz="2000" b="1" dirty="0" smtClean="0"/>
          </a:p>
          <a:p>
            <a:r>
              <a:rPr lang="gu-IN" sz="2000" b="1" dirty="0" smtClean="0"/>
              <a:t>(૬)	જીવનના વિવિધ તબક્કે, વિજ્ઞાનની ઉપયોગિતા અને તેનું મહત્વ </a:t>
            </a:r>
            <a:r>
              <a:rPr lang="en-IN" sz="2000" b="1" dirty="0" smtClean="0"/>
              <a:t>	</a:t>
            </a:r>
            <a:r>
              <a:rPr lang="gu-IN" sz="2000" b="1" dirty="0" smtClean="0"/>
              <a:t>સમજાવવું. </a:t>
            </a:r>
            <a:endParaRPr lang="en-IN" sz="2000" b="1" dirty="0" smtClean="0"/>
          </a:p>
          <a:p>
            <a:r>
              <a:rPr lang="gu-IN" sz="2000" b="1" dirty="0" smtClean="0"/>
              <a:t>(૭)	સામાજિક વિકાસમાં વિજ્ઞાનનો ફાળો મહત્વનો છે, તેની સમજ  આપવી. </a:t>
            </a:r>
            <a:endParaRPr lang="en-IN" sz="2000" b="1" dirty="0" smtClean="0"/>
          </a:p>
          <a:p>
            <a:r>
              <a:rPr lang="gu-IN" sz="2000" b="1" dirty="0" smtClean="0"/>
              <a:t>(૮)	સમાજના વિવિધ સ્તરે વૈજ્ઞાનિક પ્રવૃત્તિઓને શોધવી અને પ્રોત્સાહન પૂરું </a:t>
            </a:r>
            <a:r>
              <a:rPr lang="en-IN" sz="2000" b="1" dirty="0" smtClean="0"/>
              <a:t>	</a:t>
            </a:r>
            <a:r>
              <a:rPr lang="gu-IN" sz="2000" b="1" dirty="0" smtClean="0"/>
              <a:t>પાડવું. </a:t>
            </a:r>
            <a:endParaRPr lang="en-IN" sz="2000" b="1" dirty="0" smtClean="0"/>
          </a:p>
          <a:p>
            <a:r>
              <a:rPr lang="gu-IN" sz="2000" b="1" dirty="0" smtClean="0"/>
              <a:t>(૯)	સંગ્રહ સ્થાન (મ્યુઝિયમ) નાં માધ્યમ દ્વારા જનસંપર્ક વધારવા તથા જાણ </a:t>
            </a:r>
            <a:r>
              <a:rPr lang="en-IN" sz="2000" b="1" dirty="0" smtClean="0"/>
              <a:t>	</a:t>
            </a:r>
            <a:r>
              <a:rPr lang="gu-IN" sz="2000" b="1" dirty="0" smtClean="0"/>
              <a:t>સમાજમાં વૈજ્ઞાનિક અભિગમ વિકસાવવો. </a:t>
            </a:r>
            <a:endParaRPr lang="en-IN" sz="2000" b="1" dirty="0" smtClean="0"/>
          </a:p>
          <a:p>
            <a:r>
              <a:rPr lang="gu-IN" sz="2000" b="1" dirty="0" smtClean="0"/>
              <a:t>(૧૦)	શહેરી તથા ગ્રામ્ય વિસ્તારમાં પ્રવર્તતી સમાજને નુકશાનકારક અને </a:t>
            </a:r>
            <a:r>
              <a:rPr lang="en-IN" sz="2000" b="1" dirty="0" smtClean="0"/>
              <a:t>	</a:t>
            </a:r>
            <a:r>
              <a:rPr lang="gu-IN" sz="2000" b="1" dirty="0" smtClean="0"/>
              <a:t>અવૈજ્ઞાનિક પ્રવૃત્તિઓ તેમજ સમાજમાં પ્રવર્તતી અંધશ્રદ્ધા, વહેમ કે </a:t>
            </a:r>
            <a:r>
              <a:rPr lang="en-IN" sz="2000" b="1" dirty="0" smtClean="0"/>
              <a:t>	</a:t>
            </a:r>
            <a:r>
              <a:rPr lang="gu-IN" sz="2000" b="1" dirty="0" smtClean="0"/>
              <a:t>કુરિવાજો જેવી બદીઓ પ્રત્યે લોક જાગૃતિ કેળવવી તથા તેની નાબૂદી </a:t>
            </a:r>
            <a:r>
              <a:rPr lang="en-IN" sz="2000" b="1" dirty="0" smtClean="0"/>
              <a:t>	</a:t>
            </a:r>
            <a:r>
              <a:rPr lang="gu-IN" sz="2000" b="1" dirty="0" smtClean="0"/>
              <a:t>અંગેના પ્રયત્નો કરવાં. </a:t>
            </a:r>
            <a:endParaRPr lang="en-IN" sz="2000" b="1" dirty="0" smtClean="0"/>
          </a:p>
          <a:p>
            <a:r>
              <a:rPr lang="gu-IN" sz="2000" b="1" dirty="0" smtClean="0"/>
              <a:t>(૧૧)	વૈજ્ઞાનિક અભિગમ દ્વારા સામાજિક અને આર્થિક વિકાસ કરવો. </a:t>
            </a:r>
            <a:endParaRPr lang="en-IN"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42844" y="500042"/>
            <a:ext cx="8858312"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gu-IN" sz="28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 અને ફરજો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	જુદા જુદા વી જૂથમાં અભ્યાસ કરતાં બાળકો / વિદ્યાર્થીઓ તથા બહેનો અને આમજનતાને </a:t>
            </a:r>
            <a:r>
              <a:rPr kumimoji="0" lang="en-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ધ્યાનમાં લઈ વૈજ્ઞાનિક કાર્યક્રમોનું આયોજન લોક વિજ્ઞાન કેન્દ્ર ખાતે અને જિલ્લાના જુદા જુદા </a:t>
            </a:r>
            <a:r>
              <a:rPr kumimoji="0" lang="en-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તાલુકાના તથા ગ્રામ્ય વિસ્તારોમાં કરવું.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(૨)	જુદી જુદી સંસ્થાઓ અથવા શાળાઓ વિગેરેને સાંકળતી વિજ્ઞાન ક્લબો સ્થપાવી.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(૩)	અંધશ્રદ્ધા અને વહેમ નિર્મૂલન અંગે લોક ભોગ્ય પ્રવચનો / વિજ્ઞાન નાટકો / શેરી નાટકો કે અન્ય </a:t>
            </a:r>
            <a:r>
              <a:rPr kumimoji="0" lang="en-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પ્રોગ્રામોનું આયોજન કરવું.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(૪)	કુદરતી ઘટનાઓ જેવીકે, ધરતીકંપ, ગ્રહણ, વાવાઝોડું, ખગોળશાસ્ત્ર વગરેનું વૈજ્ઞાનિક માર્ગદર્શન </a:t>
            </a:r>
            <a:r>
              <a:rPr kumimoji="0" lang="en-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 પાડવું.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(૫)	વિજ્ઞાન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ક્લબો</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દ્વારા</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ક્વિઝ</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વકૃત્વ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સ્પર્ધાઓ</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પ્રદર્શનો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a:t>
            </a:r>
            <a:r>
              <a:rPr lang="en-IN" sz="1600" b="1" dirty="0" smtClean="0">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વ્યાખ્યાનો</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en-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વિષયક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વિવિધ</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સ્પર્ધાઓ</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શોધ</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શોધકોને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લગતા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પ્રસંગો</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ઉજવણી</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વગેરેની </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કામગીરી</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en-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રહેશે</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૬)	સ્વાસ્થ્ય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તેની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જાળવણી</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ખોરાક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પોષણક્ષમતા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રોગ</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પ્રતિકારક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શક્તિ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વગેરે</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માટે</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(૭)	જમીન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સંરક્ષણ</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જળ</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સંચય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વ્યવસ્થાપન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તથા</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પર્યાવરણને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લગતા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કાર્યક્રમોનું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આયોજન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(૮)	ઉદ્યોગ</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સાહસિકતા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તેનો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વિકાસ</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પ્રદેશિક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જરૂરિયાતને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અનુરૂપ</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પ્રશિક્ષણ</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તાલીમ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આપવી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(૯)	ખેતીવાડી</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સજીવ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ખેતીને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લગતા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કાર્યક્રમો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યોજવા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(૧૦)	ગ્રામ્ય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આદિવાસી</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પ્રજા</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માટેના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ખાસ</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કાર્યક્રમોનું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આયોજન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(૧૧)	વિડીયો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કાર્યક્રમ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દ્વારા</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જાગૃતિ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ફેલાવવી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(૧૨)	અન્ય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કાર્યક્રમો</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વ્યાખ્યાનો</a:t>
            </a:r>
            <a:r>
              <a:rPr kumimoji="0" lang="en-US"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નિદર્શનો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વગેરેનું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આયોજન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(૧૩)	તમામ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આયોજનો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પોતાના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પ્રાદેશિક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કક્ષાના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લોક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વિજ્ઞાન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કેન્દ્રના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સંપર્કમાં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  	સહકારમાં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રહીને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(૧૪)	એજ્યુસેટના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ઉપયોગથી</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થતાં</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પ્રોગ્રામ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ગુજકોસ્ટના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સંપર્કમાં</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રહીને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(૧૫)	વૈજ્ઞાનિક</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પ્રવૃત્તિઓ</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અંગેની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વિડીયો</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ફિલ્મોનું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નિદર્શન</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 </a:t>
            </a:r>
            <a:r>
              <a:rPr kumimoji="0" lang="gu-IN" sz="1600" b="1" i="0" u="none" strike="noStrike" cap="none" normalizeH="0" baseline="0" dirty="0" smtClean="0">
                <a:ln>
                  <a:noFill/>
                </a:ln>
                <a:solidFill>
                  <a:schemeClr val="tx1"/>
                </a:solidFill>
                <a:effectLst/>
                <a:latin typeface="Shruti" pitchFamily="34" charset="0"/>
                <a:ea typeface="Calibri" pitchFamily="34" charset="0"/>
                <a:cs typeface="Shruti" pitchFamily="34" charset="0"/>
              </a:rPr>
              <a:t>કરવું</a:t>
            </a:r>
            <a:r>
              <a:rPr kumimoji="0" lang="gu-IN" sz="1600" b="1" i="0" u="none" strike="noStrike" cap="none" normalizeH="0" baseline="0" dirty="0" smtClean="0">
                <a:ln>
                  <a:noFill/>
                </a:ln>
                <a:solidFill>
                  <a:schemeClr val="tx1"/>
                </a:solidFill>
                <a:effectLst/>
                <a:latin typeface="Courier New" pitchFamily="49" charset="0"/>
                <a:ea typeface="Calibri" pitchFamily="34" charset="0"/>
                <a:cs typeface="Shruti" pitchFamily="34" charset="0"/>
              </a:rPr>
              <a:t>.</a:t>
            </a:r>
            <a:endParaRPr kumimoji="0" lang="gu-IN"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72860" y="357166"/>
            <a:ext cx="6598281" cy="523220"/>
          </a:xfrm>
          <a:prstGeom prst="rect">
            <a:avLst/>
          </a:prstGeom>
          <a:noFill/>
        </p:spPr>
        <p:txBody>
          <a:bodyPr wrap="none" rtlCol="0">
            <a:spAutoFit/>
          </a:bodyPr>
          <a:lstStyle/>
          <a:p>
            <a:r>
              <a:rPr lang="gu-IN" sz="2800" dirty="0" smtClean="0"/>
              <a:t>સી એસ સી દ્વારા કરવામાં આવતી પ્રવૃતિઓ </a:t>
            </a:r>
            <a:endParaRPr lang="en-IN" sz="2800" dirty="0"/>
          </a:p>
        </p:txBody>
      </p:sp>
      <p:sp>
        <p:nvSpPr>
          <p:cNvPr id="3" name="TextBox 2"/>
          <p:cNvSpPr txBox="1"/>
          <p:nvPr/>
        </p:nvSpPr>
        <p:spPr>
          <a:xfrm>
            <a:off x="285720" y="785795"/>
            <a:ext cx="8715436" cy="6072206"/>
          </a:xfrm>
          <a:prstGeom prst="rect">
            <a:avLst/>
          </a:prstGeom>
          <a:noFill/>
        </p:spPr>
        <p:txBody>
          <a:bodyPr wrap="square" rtlCol="0">
            <a:spAutoFit/>
          </a:bodyPr>
          <a:lstStyle/>
          <a:p>
            <a:pPr>
              <a:buFont typeface="Wingdings" pitchFamily="2" charset="2"/>
              <a:buChar char="Ø"/>
            </a:pPr>
            <a:r>
              <a:rPr lang="gu-IN" sz="1700" dirty="0" smtClean="0"/>
              <a:t> ખગોળ શાસ્ત્ર ને લગતા વિવિધ કાર્યક્રમો </a:t>
            </a:r>
          </a:p>
          <a:p>
            <a:pPr>
              <a:buFont typeface="Wingdings" pitchFamily="2" charset="2"/>
              <a:buChar char="Ø"/>
            </a:pPr>
            <a:r>
              <a:rPr lang="gu-IN" sz="1700" dirty="0" smtClean="0"/>
              <a:t> ગણિત – વિજ્ઞાન ને લગતા વિવિધ કાર્યક્રમો અને સ્પર્ધાઓ </a:t>
            </a:r>
          </a:p>
          <a:p>
            <a:pPr>
              <a:buFont typeface="Wingdings" pitchFamily="2" charset="2"/>
              <a:buChar char="Ø"/>
            </a:pPr>
            <a:r>
              <a:rPr lang="gu-IN" sz="1700" dirty="0" smtClean="0"/>
              <a:t> પર્યાવારણ ને લગતા વિવિધ કાર્યક્રમો </a:t>
            </a:r>
          </a:p>
          <a:p>
            <a:pPr>
              <a:buFont typeface="Wingdings" pitchFamily="2" charset="2"/>
              <a:buChar char="Ø"/>
            </a:pPr>
            <a:r>
              <a:rPr lang="gu-IN" sz="1700" dirty="0" smtClean="0"/>
              <a:t> ગણિત – વિજ્ઞાન – ભૌતિક શાસ્ત્રને લગતી વિવિધ કાર્યશાળાઓ </a:t>
            </a:r>
          </a:p>
          <a:p>
            <a:pPr>
              <a:buFont typeface="Wingdings" pitchFamily="2" charset="2"/>
              <a:buChar char="Ø"/>
            </a:pPr>
            <a:r>
              <a:rPr lang="gu-IN" sz="1700" dirty="0" smtClean="0"/>
              <a:t> ઉર્જાબચત અને ઉર્જા સંરક્ષણ અંગે વિવિધ કાર્યક્રમો અને સ્પર્ધાઓ </a:t>
            </a:r>
          </a:p>
          <a:p>
            <a:pPr>
              <a:buFont typeface="Wingdings" pitchFamily="2" charset="2"/>
              <a:buChar char="Ø"/>
            </a:pPr>
            <a:r>
              <a:rPr lang="gu-IN" sz="1700" dirty="0" smtClean="0"/>
              <a:t> ખેતીવાડી, બાગાયત,વગેરેને લગતા વિવિધ કાર્યક્રમો </a:t>
            </a:r>
          </a:p>
          <a:p>
            <a:pPr>
              <a:buFont typeface="Wingdings" pitchFamily="2" charset="2"/>
              <a:buChar char="Ø"/>
            </a:pPr>
            <a:r>
              <a:rPr lang="gu-IN" sz="1700" dirty="0" smtClean="0"/>
              <a:t> વિજ્ઞાન રથ, વિજ્ઞાન સફર, વિડીયો ફિલ્મ નિદર્શન ને લગતા કાર્યક્રમો </a:t>
            </a:r>
          </a:p>
          <a:p>
            <a:pPr>
              <a:buFont typeface="Wingdings" pitchFamily="2" charset="2"/>
              <a:buChar char="Ø"/>
            </a:pPr>
            <a:r>
              <a:rPr lang="gu-IN" sz="1700" dirty="0" smtClean="0"/>
              <a:t> સ્પેસ ટેકનોલોજી અને સ્પેસ એપ્લિકેશન ને લગતા વિવિધ કાર્યક્રમો </a:t>
            </a:r>
            <a:endParaRPr lang="en-IN" sz="1700" dirty="0" smtClean="0"/>
          </a:p>
          <a:p>
            <a:pPr>
              <a:buFont typeface="Wingdings" pitchFamily="2" charset="2"/>
              <a:buChar char="Ø"/>
            </a:pPr>
            <a:r>
              <a:rPr lang="en-IN" sz="1700" dirty="0" smtClean="0"/>
              <a:t> </a:t>
            </a:r>
            <a:r>
              <a:rPr lang="gu-IN" sz="1700" dirty="0" smtClean="0"/>
              <a:t>ઇન્ફોર્મેશન ટેકનોલોજી ને લગતા કાર્યક્રમો </a:t>
            </a:r>
          </a:p>
          <a:p>
            <a:pPr>
              <a:buFont typeface="Wingdings" pitchFamily="2" charset="2"/>
              <a:buChar char="Ø"/>
            </a:pPr>
            <a:r>
              <a:rPr lang="gu-IN" sz="1700" dirty="0" smtClean="0"/>
              <a:t> જાહેર આરોગ્ય સ્વાસ્થ્ય અને તેની જાળવણીને લગતા કાર્યક્રમો </a:t>
            </a:r>
          </a:p>
          <a:p>
            <a:pPr>
              <a:buFont typeface="Wingdings" pitchFamily="2" charset="2"/>
              <a:buChar char="Ø"/>
            </a:pPr>
            <a:r>
              <a:rPr lang="gu-IN" sz="1700" dirty="0" smtClean="0"/>
              <a:t> નશામુક્તિ ને લગતા કાર્યક્રમો </a:t>
            </a:r>
          </a:p>
          <a:p>
            <a:pPr>
              <a:buFont typeface="Wingdings" pitchFamily="2" charset="2"/>
              <a:buChar char="Ø"/>
            </a:pPr>
            <a:r>
              <a:rPr lang="gu-IN" sz="1700" dirty="0" smtClean="0"/>
              <a:t> અંધશ્રદ્ધા નાબૂદી ને લગતા કાર્યક્રમો </a:t>
            </a:r>
          </a:p>
          <a:p>
            <a:pPr>
              <a:buFont typeface="Wingdings" pitchFamily="2" charset="2"/>
              <a:buChar char="Ø"/>
            </a:pPr>
            <a:r>
              <a:rPr lang="gu-IN" sz="1700" dirty="0" smtClean="0"/>
              <a:t> મોડેલ રોકેટ ને લગતી કાર્યશાળાઓ </a:t>
            </a:r>
          </a:p>
          <a:p>
            <a:pPr>
              <a:buFont typeface="Wingdings" pitchFamily="2" charset="2"/>
              <a:buChar char="Ø"/>
            </a:pPr>
            <a:r>
              <a:rPr lang="gu-IN" sz="1700" dirty="0" smtClean="0"/>
              <a:t> રોબોટિક્સ કાર્યશાળો </a:t>
            </a:r>
          </a:p>
          <a:p>
            <a:pPr>
              <a:buFont typeface="Wingdings" pitchFamily="2" charset="2"/>
              <a:buChar char="Ø"/>
            </a:pPr>
            <a:r>
              <a:rPr lang="gu-IN" sz="1700" dirty="0" smtClean="0"/>
              <a:t> નેચર કેમ્પ </a:t>
            </a:r>
          </a:p>
          <a:p>
            <a:pPr>
              <a:buFont typeface="Wingdings" pitchFamily="2" charset="2"/>
              <a:buChar char="Ø"/>
            </a:pPr>
            <a:r>
              <a:rPr lang="gu-IN" sz="1700" dirty="0" smtClean="0"/>
              <a:t> સાયન્સ ક્વિઝ / સાયન્સ સેમિનાર / સાયન્સ પ્રોજેક્ટ સ્પર્ધાઓ </a:t>
            </a:r>
          </a:p>
          <a:p>
            <a:pPr>
              <a:buFont typeface="Wingdings" pitchFamily="2" charset="2"/>
              <a:buChar char="Ø"/>
            </a:pPr>
            <a:r>
              <a:rPr lang="gu-IN" sz="1700" dirty="0" smtClean="0"/>
              <a:t> વિજ્ઞાન નાટ્ય સ્પર્ધાઓ </a:t>
            </a:r>
          </a:p>
          <a:p>
            <a:pPr>
              <a:buFont typeface="Wingdings" pitchFamily="2" charset="2"/>
              <a:buChar char="Ø"/>
            </a:pPr>
            <a:r>
              <a:rPr lang="gu-IN" sz="1700" dirty="0" smtClean="0"/>
              <a:t> વૈજ્ઞાનિક રામકડાનું નિર્માણ </a:t>
            </a:r>
          </a:p>
          <a:p>
            <a:pPr>
              <a:buFont typeface="Wingdings" pitchFamily="2" charset="2"/>
              <a:buChar char="Ø"/>
            </a:pPr>
            <a:r>
              <a:rPr lang="gu-IN" sz="1700" dirty="0" smtClean="0"/>
              <a:t> ફન વિથ મેથેમેટિક્સ / ફિઝિક્સ / કેમેસ્ટ્રી </a:t>
            </a:r>
          </a:p>
          <a:p>
            <a:pPr>
              <a:buFont typeface="Wingdings" pitchFamily="2" charset="2"/>
              <a:buChar char="Ø"/>
            </a:pPr>
            <a:r>
              <a:rPr lang="gu-IN" sz="1700" dirty="0" smtClean="0"/>
              <a:t> ટીચર્સ ટ્રેનિંગ પ્રોગ્રામ્સ </a:t>
            </a:r>
          </a:p>
          <a:p>
            <a:pPr>
              <a:buFont typeface="Wingdings" pitchFamily="2" charset="2"/>
              <a:buChar char="Ø"/>
            </a:pPr>
            <a:r>
              <a:rPr lang="gu-IN" sz="1700" dirty="0" smtClean="0"/>
              <a:t>પોસ્ટર્સ / ચિત્ર / નિબંધ સ્પર્ધાઓ </a:t>
            </a:r>
          </a:p>
          <a:p>
            <a:pPr>
              <a:buFont typeface="Wingdings" pitchFamily="2" charset="2"/>
              <a:buChar char="Ø"/>
            </a:pPr>
            <a:r>
              <a:rPr lang="gu-IN" sz="1700" dirty="0" smtClean="0"/>
              <a:t> વિજ્ઞાન – ગણિત – પર્યાવરણ ને લગતા મોડેલ્સ/ પ્રયોગો અને સમજણ</a:t>
            </a:r>
          </a:p>
          <a:p>
            <a:pPr>
              <a:buFont typeface="Wingdings" pitchFamily="2" charset="2"/>
              <a:buChar char="Ø"/>
            </a:pPr>
            <a:r>
              <a:rPr lang="gu-IN" sz="1700" dirty="0" smtClean="0"/>
              <a:t> ઊદ્યોગ સાહસિકતા વિકાસ તાલીમ કાર્યક્રમો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2995" y="357166"/>
            <a:ext cx="3038011" cy="646331"/>
          </a:xfrm>
          <a:prstGeom prst="rect">
            <a:avLst/>
          </a:prstGeom>
          <a:noFill/>
        </p:spPr>
        <p:txBody>
          <a:bodyPr wrap="none" lIns="91440" tIns="45720" rIns="91440" bIns="45720">
            <a:spAutoFit/>
          </a:bodyPr>
          <a:lstStyle/>
          <a:p>
            <a:pPr algn="ctr"/>
            <a:r>
              <a:rPr lang="gu-IN" sz="36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મુખ્ય સ્પર્ધાઓ </a:t>
            </a:r>
            <a:endParaRPr lang="en-US" sz="3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TextBox 2"/>
          <p:cNvSpPr txBox="1"/>
          <p:nvPr/>
        </p:nvSpPr>
        <p:spPr>
          <a:xfrm>
            <a:off x="428596" y="1071546"/>
            <a:ext cx="7429552" cy="646331"/>
          </a:xfrm>
          <a:prstGeom prst="rect">
            <a:avLst/>
          </a:prstGeom>
          <a:noFill/>
        </p:spPr>
        <p:txBody>
          <a:bodyPr wrap="square" rtlCol="0">
            <a:spAutoFit/>
          </a:bodyPr>
          <a:lstStyle/>
          <a:p>
            <a:r>
              <a:rPr lang="gu-IN" dirty="0" smtClean="0"/>
              <a:t>ડો. કલામ જિલ્લા લોક વિજ્ઞાન કેન્દ્ર દ્વારા દર વર્ષે રાષ્ટ્રીય કક્ષાની સ્પર્ધાઓ નું  જિલ્લા કક્ષાએ આયોજન કરવામાં આવે છે. </a:t>
            </a:r>
          </a:p>
        </p:txBody>
      </p:sp>
      <p:graphicFrame>
        <p:nvGraphicFramePr>
          <p:cNvPr id="4" name="Diagram 3"/>
          <p:cNvGraphicFramePr/>
          <p:nvPr/>
        </p:nvGraphicFramePr>
        <p:xfrm>
          <a:off x="285720" y="1785926"/>
          <a:ext cx="8715436"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3075" y="2705725"/>
            <a:ext cx="5357850" cy="1446550"/>
          </a:xfrm>
          <a:prstGeom prst="rect">
            <a:avLst/>
          </a:prstGeom>
          <a:noFill/>
        </p:spPr>
        <p:txBody>
          <a:bodyPr wrap="square" lIns="91440" tIns="45720" rIns="91440" bIns="45720">
            <a:spAutoFit/>
          </a:bodyPr>
          <a:lstStyle/>
          <a:p>
            <a:pPr algn="ctr"/>
            <a:r>
              <a:rPr lang="gu-IN" sz="8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આભાર </a:t>
            </a:r>
            <a:endParaRPr lang="en-US" sz="8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567</Words>
  <Application>Microsoft Office PowerPoint</Application>
  <PresentationFormat>On-screen Show (4:3)</PresentationFormat>
  <Paragraphs>124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rohan vaniya</dc:creator>
  <cp:lastModifiedBy>rohan vaniya</cp:lastModifiedBy>
  <cp:revision>31</cp:revision>
  <dcterms:created xsi:type="dcterms:W3CDTF">2021-02-15T06:14:06Z</dcterms:created>
  <dcterms:modified xsi:type="dcterms:W3CDTF">2021-02-17T05:18:46Z</dcterms:modified>
</cp:coreProperties>
</file>